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8" r:id="rId3"/>
    <p:sldId id="279" r:id="rId4"/>
    <p:sldId id="280" r:id="rId5"/>
    <p:sldId id="282" r:id="rId6"/>
    <p:sldId id="283" r:id="rId7"/>
    <p:sldId id="285" r:id="rId8"/>
    <p:sldId id="286" r:id="rId9"/>
    <p:sldId id="287" r:id="rId10"/>
    <p:sldId id="289" r:id="rId11"/>
    <p:sldId id="288" r:id="rId12"/>
    <p:sldId id="290" r:id="rId13"/>
    <p:sldId id="291" r:id="rId14"/>
    <p:sldId id="292" r:id="rId15"/>
    <p:sldId id="293" r:id="rId16"/>
    <p:sldId id="294" r:id="rId17"/>
    <p:sldId id="296" r:id="rId18"/>
    <p:sldId id="297" r:id="rId19"/>
    <p:sldId id="298" r:id="rId20"/>
    <p:sldId id="295" r:id="rId21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437126-3F53-49CC-AB36-3D8805786B5F}" v="1257" dt="2019-07-21T09:49:57.108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9675" autoAdjust="0"/>
  </p:normalViewPr>
  <p:slideViewPr>
    <p:cSldViewPr>
      <p:cViewPr varScale="1">
        <p:scale>
          <a:sx n="89" d="100"/>
          <a:sy n="89" d="100"/>
        </p:scale>
        <p:origin x="2226" y="90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79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g chan kwon" userId="4bade43cd43ed01d" providerId="LiveId" clId="{15437126-3F53-49CC-AB36-3D8805786B5F}"/>
    <pc:docChg chg="undo redo custSel addSld delSld modSld sldOrd modMainMaster">
      <pc:chgData name="sung chan kwon" userId="4bade43cd43ed01d" providerId="LiveId" clId="{15437126-3F53-49CC-AB36-3D8805786B5F}" dt="2019-07-21T09:57:47.776" v="15335" actId="20577"/>
      <pc:docMkLst>
        <pc:docMk/>
      </pc:docMkLst>
      <pc:sldChg chg="modSp">
        <pc:chgData name="sung chan kwon" userId="4bade43cd43ed01d" providerId="LiveId" clId="{15437126-3F53-49CC-AB36-3D8805786B5F}" dt="2019-07-10T10:23:34.822" v="1734"/>
        <pc:sldMkLst>
          <pc:docMk/>
          <pc:sldMk cId="4025013544" sldId="256"/>
        </pc:sldMkLst>
        <pc:spChg chg="mod">
          <ac:chgData name="sung chan kwon" userId="4bade43cd43ed01d" providerId="LiveId" clId="{15437126-3F53-49CC-AB36-3D8805786B5F}" dt="2019-07-10T10:23:34.822" v="1734"/>
          <ac:spMkLst>
            <pc:docMk/>
            <pc:sldMk cId="4025013544" sldId="256"/>
            <ac:spMk id="2" creationId="{00000000-0000-0000-0000-000000000000}"/>
          </ac:spMkLst>
        </pc:spChg>
        <pc:spChg chg="mod">
          <ac:chgData name="sung chan kwon" userId="4bade43cd43ed01d" providerId="LiveId" clId="{15437126-3F53-49CC-AB36-3D8805786B5F}" dt="2019-07-10T10:23:34.822" v="1734"/>
          <ac:spMkLst>
            <pc:docMk/>
            <pc:sldMk cId="4025013544" sldId="256"/>
            <ac:spMk id="3" creationId="{00000000-0000-0000-0000-000000000000}"/>
          </ac:spMkLst>
        </pc:spChg>
      </pc:sldChg>
      <pc:sldChg chg="addSp delSp modSp add">
        <pc:chgData name="sung chan kwon" userId="4bade43cd43ed01d" providerId="LiveId" clId="{15437126-3F53-49CC-AB36-3D8805786B5F}" dt="2019-07-17T02:32:02.937" v="4397" actId="6549"/>
        <pc:sldMkLst>
          <pc:docMk/>
          <pc:sldMk cId="1107479449" sldId="278"/>
        </pc:sldMkLst>
        <pc:spChg chg="del">
          <ac:chgData name="sung chan kwon" userId="4bade43cd43ed01d" providerId="LiveId" clId="{15437126-3F53-49CC-AB36-3D8805786B5F}" dt="2019-07-10T10:00:32.094" v="200" actId="478"/>
          <ac:spMkLst>
            <pc:docMk/>
            <pc:sldMk cId="1107479449" sldId="278"/>
            <ac:spMk id="2" creationId="{00000000-0000-0000-0000-000000000000}"/>
          </ac:spMkLst>
        </pc:spChg>
        <pc:spChg chg="del">
          <ac:chgData name="sung chan kwon" userId="4bade43cd43ed01d" providerId="LiveId" clId="{15437126-3F53-49CC-AB36-3D8805786B5F}" dt="2019-07-10T10:00:32.094" v="200" actId="478"/>
          <ac:spMkLst>
            <pc:docMk/>
            <pc:sldMk cId="1107479449" sldId="278"/>
            <ac:spMk id="3" creationId="{00000000-0000-0000-0000-000000000000}"/>
          </ac:spMkLst>
        </pc:spChg>
        <pc:spChg chg="add del mod">
          <ac:chgData name="sung chan kwon" userId="4bade43cd43ed01d" providerId="LiveId" clId="{15437126-3F53-49CC-AB36-3D8805786B5F}" dt="2019-07-10T10:00:37.664" v="201" actId="478"/>
          <ac:spMkLst>
            <pc:docMk/>
            <pc:sldMk cId="1107479449" sldId="278"/>
            <ac:spMk id="5" creationId="{008311FB-AA95-4156-88B0-C63E02DE16AE}"/>
          </ac:spMkLst>
        </pc:spChg>
        <pc:spChg chg="add del mod">
          <ac:chgData name="sung chan kwon" userId="4bade43cd43ed01d" providerId="LiveId" clId="{15437126-3F53-49CC-AB36-3D8805786B5F}" dt="2019-07-10T10:00:43.253" v="202" actId="478"/>
          <ac:spMkLst>
            <pc:docMk/>
            <pc:sldMk cId="1107479449" sldId="278"/>
            <ac:spMk id="7" creationId="{DAC73AFA-DC22-4E09-818C-9D72E5F87CC9}"/>
          </ac:spMkLst>
        </pc:spChg>
        <pc:spChg chg="add mod">
          <ac:chgData name="sung chan kwon" userId="4bade43cd43ed01d" providerId="LiveId" clId="{15437126-3F53-49CC-AB36-3D8805786B5F}" dt="2019-07-17T02:32:02.937" v="4397" actId="6549"/>
          <ac:spMkLst>
            <pc:docMk/>
            <pc:sldMk cId="1107479449" sldId="278"/>
            <ac:spMk id="8" creationId="{DD036F1D-2397-4A29-B3AB-CB3BC17F6D20}"/>
          </ac:spMkLst>
        </pc:spChg>
      </pc:sldChg>
      <pc:sldChg chg="addSp delSp modSp add modNotesTx">
        <pc:chgData name="sung chan kwon" userId="4bade43cd43ed01d" providerId="LiveId" clId="{15437126-3F53-49CC-AB36-3D8805786B5F}" dt="2019-07-17T02:05:20.585" v="3325" actId="20577"/>
        <pc:sldMkLst>
          <pc:docMk/>
          <pc:sldMk cId="1227152661" sldId="279"/>
        </pc:sldMkLst>
        <pc:spChg chg="add mod">
          <ac:chgData name="sung chan kwon" userId="4bade43cd43ed01d" providerId="LiveId" clId="{15437126-3F53-49CC-AB36-3D8805786B5F}" dt="2019-07-17T02:03:31.707" v="3086" actId="20577"/>
          <ac:spMkLst>
            <pc:docMk/>
            <pc:sldMk cId="1227152661" sldId="279"/>
            <ac:spMk id="3" creationId="{5533E233-BB6B-4ADC-AC32-BCBB50EEF0BB}"/>
          </ac:spMkLst>
        </pc:spChg>
        <pc:spChg chg="del">
          <ac:chgData name="sung chan kwon" userId="4bade43cd43ed01d" providerId="LiveId" clId="{15437126-3F53-49CC-AB36-3D8805786B5F}" dt="2019-07-10T10:01:22.075" v="206" actId="478"/>
          <ac:spMkLst>
            <pc:docMk/>
            <pc:sldMk cId="1227152661" sldId="279"/>
            <ac:spMk id="8" creationId="{DD036F1D-2397-4A29-B3AB-CB3BC17F6D20}"/>
          </ac:spMkLst>
        </pc:spChg>
      </pc:sldChg>
      <pc:sldChg chg="addSp delSp modSp add modNotesTx">
        <pc:chgData name="sung chan kwon" userId="4bade43cd43ed01d" providerId="LiveId" clId="{15437126-3F53-49CC-AB36-3D8805786B5F}" dt="2019-07-18T01:30:25.151" v="6524" actId="113"/>
        <pc:sldMkLst>
          <pc:docMk/>
          <pc:sldMk cId="772687389" sldId="280"/>
        </pc:sldMkLst>
        <pc:spChg chg="add mod">
          <ac:chgData name="sung chan kwon" userId="4bade43cd43ed01d" providerId="LiveId" clId="{15437126-3F53-49CC-AB36-3D8805786B5F}" dt="2019-07-18T01:30:25.151" v="6524" actId="113"/>
          <ac:spMkLst>
            <pc:docMk/>
            <pc:sldMk cId="772687389" sldId="280"/>
            <ac:spMk id="2" creationId="{7AA2B238-AF45-41E6-8E8D-BCBCC0EFD8C4}"/>
          </ac:spMkLst>
        </pc:spChg>
        <pc:spChg chg="del mod">
          <ac:chgData name="sung chan kwon" userId="4bade43cd43ed01d" providerId="LiveId" clId="{15437126-3F53-49CC-AB36-3D8805786B5F}" dt="2019-07-10T10:02:26.321" v="212" actId="478"/>
          <ac:spMkLst>
            <pc:docMk/>
            <pc:sldMk cId="772687389" sldId="280"/>
            <ac:spMk id="3" creationId="{5533E233-BB6B-4ADC-AC32-BCBB50EEF0BB}"/>
          </ac:spMkLst>
        </pc:spChg>
        <pc:spChg chg="add mod">
          <ac:chgData name="sung chan kwon" userId="4bade43cd43ed01d" providerId="LiveId" clId="{15437126-3F53-49CC-AB36-3D8805786B5F}" dt="2019-07-16T12:45:23.422" v="2964" actId="122"/>
          <ac:spMkLst>
            <pc:docMk/>
            <pc:sldMk cId="772687389" sldId="280"/>
            <ac:spMk id="3" creationId="{6638A102-9750-444B-8260-CE0916187E7D}"/>
          </ac:spMkLst>
        </pc:spChg>
        <pc:spChg chg="add mod">
          <ac:chgData name="sung chan kwon" userId="4bade43cd43ed01d" providerId="LiveId" clId="{15437126-3F53-49CC-AB36-3D8805786B5F}" dt="2019-07-17T02:06:34.066" v="3338" actId="20577"/>
          <ac:spMkLst>
            <pc:docMk/>
            <pc:sldMk cId="772687389" sldId="280"/>
            <ac:spMk id="4" creationId="{56E27C98-EFF6-47F6-A022-04BCE3FD4BBF}"/>
          </ac:spMkLst>
        </pc:spChg>
        <pc:spChg chg="add mod">
          <ac:chgData name="sung chan kwon" userId="4bade43cd43ed01d" providerId="LiveId" clId="{15437126-3F53-49CC-AB36-3D8805786B5F}" dt="2019-07-10T10:15:38.027" v="917"/>
          <ac:spMkLst>
            <pc:docMk/>
            <pc:sldMk cId="772687389" sldId="280"/>
            <ac:spMk id="5" creationId="{71E4023D-2ADA-4453-9CD9-E18F850BF943}"/>
          </ac:spMkLst>
        </pc:spChg>
      </pc:sldChg>
      <pc:sldChg chg="addSp modSp add modNotesTx">
        <pc:chgData name="sung chan kwon" userId="4bade43cd43ed01d" providerId="LiveId" clId="{15437126-3F53-49CC-AB36-3D8805786B5F}" dt="2019-07-17T02:40:23.403" v="5124" actId="20577"/>
        <pc:sldMkLst>
          <pc:docMk/>
          <pc:sldMk cId="2481848972" sldId="282"/>
        </pc:sldMkLst>
        <pc:spChg chg="add mod">
          <ac:chgData name="sung chan kwon" userId="4bade43cd43ed01d" providerId="LiveId" clId="{15437126-3F53-49CC-AB36-3D8805786B5F}" dt="2019-07-16T12:45:11.121" v="2963" actId="122"/>
          <ac:spMkLst>
            <pc:docMk/>
            <pc:sldMk cId="2481848972" sldId="282"/>
            <ac:spMk id="3" creationId="{962A4A98-7E45-41D3-9193-82C402F29E7E}"/>
          </ac:spMkLst>
        </pc:spChg>
        <pc:spChg chg="mod">
          <ac:chgData name="sung chan kwon" userId="4bade43cd43ed01d" providerId="LiveId" clId="{15437126-3F53-49CC-AB36-3D8805786B5F}" dt="2019-07-17T02:34:01.623" v="4487" actId="20577"/>
          <ac:spMkLst>
            <pc:docMk/>
            <pc:sldMk cId="2481848972" sldId="282"/>
            <ac:spMk id="8" creationId="{DD036F1D-2397-4A29-B3AB-CB3BC17F6D20}"/>
          </ac:spMkLst>
        </pc:spChg>
      </pc:sldChg>
      <pc:sldChg chg="addSp modSp add modNotesTx">
        <pc:chgData name="sung chan kwon" userId="4bade43cd43ed01d" providerId="LiveId" clId="{15437126-3F53-49CC-AB36-3D8805786B5F}" dt="2019-07-17T03:01:20.012" v="6073" actId="6549"/>
        <pc:sldMkLst>
          <pc:docMk/>
          <pc:sldMk cId="216545864" sldId="283"/>
        </pc:sldMkLst>
        <pc:spChg chg="mod">
          <ac:chgData name="sung chan kwon" userId="4bade43cd43ed01d" providerId="LiveId" clId="{15437126-3F53-49CC-AB36-3D8805786B5F}" dt="2019-07-17T03:01:20.012" v="6073" actId="6549"/>
          <ac:spMkLst>
            <pc:docMk/>
            <pc:sldMk cId="216545864" sldId="283"/>
            <ac:spMk id="3" creationId="{5533E233-BB6B-4ADC-AC32-BCBB50EEF0BB}"/>
          </ac:spMkLst>
        </pc:spChg>
        <pc:spChg chg="add mod">
          <ac:chgData name="sung chan kwon" userId="4bade43cd43ed01d" providerId="LiveId" clId="{15437126-3F53-49CC-AB36-3D8805786B5F}" dt="2019-07-16T12:45:01.461" v="2962" actId="122"/>
          <ac:spMkLst>
            <pc:docMk/>
            <pc:sldMk cId="216545864" sldId="283"/>
            <ac:spMk id="4" creationId="{2403E990-1014-4A9D-B04B-B4C0861371B0}"/>
          </ac:spMkLst>
        </pc:spChg>
      </pc:sldChg>
      <pc:sldChg chg="modSp add modNotesTx">
        <pc:chgData name="sung chan kwon" userId="4bade43cd43ed01d" providerId="LiveId" clId="{15437126-3F53-49CC-AB36-3D8805786B5F}" dt="2019-07-18T01:38:46.998" v="6765" actId="20577"/>
        <pc:sldMkLst>
          <pc:docMk/>
          <pc:sldMk cId="3060155691" sldId="285"/>
        </pc:sldMkLst>
        <pc:spChg chg="mod">
          <ac:chgData name="sung chan kwon" userId="4bade43cd43ed01d" providerId="LiveId" clId="{15437126-3F53-49CC-AB36-3D8805786B5F}" dt="2019-07-18T01:33:23.172" v="6542" actId="20577"/>
          <ac:spMkLst>
            <pc:docMk/>
            <pc:sldMk cId="3060155691" sldId="285"/>
            <ac:spMk id="3" creationId="{5533E233-BB6B-4ADC-AC32-BCBB50EEF0BB}"/>
          </ac:spMkLst>
        </pc:spChg>
        <pc:spChg chg="mod">
          <ac:chgData name="sung chan kwon" userId="4bade43cd43ed01d" providerId="LiveId" clId="{15437126-3F53-49CC-AB36-3D8805786B5F}" dt="2019-07-17T03:01:54.822" v="6120" actId="14100"/>
          <ac:spMkLst>
            <pc:docMk/>
            <pc:sldMk cId="3060155691" sldId="285"/>
            <ac:spMk id="4" creationId="{2403E990-1014-4A9D-B04B-B4C0861371B0}"/>
          </ac:spMkLst>
        </pc:spChg>
      </pc:sldChg>
      <pc:sldChg chg="addSp delSp modSp add modNotesTx">
        <pc:chgData name="sung chan kwon" userId="4bade43cd43ed01d" providerId="LiveId" clId="{15437126-3F53-49CC-AB36-3D8805786B5F}" dt="2019-07-21T07:57:38.391" v="11942" actId="20577"/>
        <pc:sldMkLst>
          <pc:docMk/>
          <pc:sldMk cId="479950668" sldId="286"/>
        </pc:sldMkLst>
        <pc:spChg chg="mod">
          <ac:chgData name="sung chan kwon" userId="4bade43cd43ed01d" providerId="LiveId" clId="{15437126-3F53-49CC-AB36-3D8805786B5F}" dt="2019-07-21T07:57:38.391" v="11942" actId="20577"/>
          <ac:spMkLst>
            <pc:docMk/>
            <pc:sldMk cId="479950668" sldId="286"/>
            <ac:spMk id="3" creationId="{5533E233-BB6B-4ADC-AC32-BCBB50EEF0BB}"/>
          </ac:spMkLst>
        </pc:spChg>
        <pc:spChg chg="del">
          <ac:chgData name="sung chan kwon" userId="4bade43cd43ed01d" providerId="LiveId" clId="{15437126-3F53-49CC-AB36-3D8805786B5F}" dt="2019-07-18T01:38:59.548" v="6766" actId="478"/>
          <ac:spMkLst>
            <pc:docMk/>
            <pc:sldMk cId="479950668" sldId="286"/>
            <ac:spMk id="4" creationId="{2403E990-1014-4A9D-B04B-B4C0861371B0}"/>
          </ac:spMkLst>
        </pc:spChg>
        <pc:spChg chg="add mod">
          <ac:chgData name="sung chan kwon" userId="4bade43cd43ed01d" providerId="LiveId" clId="{15437126-3F53-49CC-AB36-3D8805786B5F}" dt="2019-07-18T01:39:15.670" v="6777" actId="6549"/>
          <ac:spMkLst>
            <pc:docMk/>
            <pc:sldMk cId="479950668" sldId="286"/>
            <ac:spMk id="5" creationId="{BA794827-7F86-459A-8ADB-B52003197604}"/>
          </ac:spMkLst>
        </pc:spChg>
      </pc:sldChg>
      <pc:sldChg chg="modSp add modNotesTx">
        <pc:chgData name="sung chan kwon" userId="4bade43cd43ed01d" providerId="LiveId" clId="{15437126-3F53-49CC-AB36-3D8805786B5F}" dt="2019-07-18T02:04:53.842" v="7919" actId="14100"/>
        <pc:sldMkLst>
          <pc:docMk/>
          <pc:sldMk cId="3654059496" sldId="287"/>
        </pc:sldMkLst>
        <pc:spChg chg="mod">
          <ac:chgData name="sung chan kwon" userId="4bade43cd43ed01d" providerId="LiveId" clId="{15437126-3F53-49CC-AB36-3D8805786B5F}" dt="2019-07-18T02:04:53.842" v="7919" actId="14100"/>
          <ac:spMkLst>
            <pc:docMk/>
            <pc:sldMk cId="3654059496" sldId="287"/>
            <ac:spMk id="3" creationId="{5533E233-BB6B-4ADC-AC32-BCBB50EEF0BB}"/>
          </ac:spMkLst>
        </pc:spChg>
        <pc:spChg chg="mod">
          <ac:chgData name="sung chan kwon" userId="4bade43cd43ed01d" providerId="LiveId" clId="{15437126-3F53-49CC-AB36-3D8805786B5F}" dt="2019-07-18T01:52:29.857" v="7297" actId="6549"/>
          <ac:spMkLst>
            <pc:docMk/>
            <pc:sldMk cId="3654059496" sldId="287"/>
            <ac:spMk id="5" creationId="{BA794827-7F86-459A-8ADB-B52003197604}"/>
          </ac:spMkLst>
        </pc:spChg>
      </pc:sldChg>
      <pc:sldChg chg="modSp add modNotesTx">
        <pc:chgData name="sung chan kwon" userId="4bade43cd43ed01d" providerId="LiveId" clId="{15437126-3F53-49CC-AB36-3D8805786B5F}" dt="2019-07-21T08:10:25.447" v="12186" actId="14100"/>
        <pc:sldMkLst>
          <pc:docMk/>
          <pc:sldMk cId="2733703361" sldId="288"/>
        </pc:sldMkLst>
        <pc:spChg chg="mod">
          <ac:chgData name="sung chan kwon" userId="4bade43cd43ed01d" providerId="LiveId" clId="{15437126-3F53-49CC-AB36-3D8805786B5F}" dt="2019-07-21T08:10:25.447" v="12186" actId="14100"/>
          <ac:spMkLst>
            <pc:docMk/>
            <pc:sldMk cId="2733703361" sldId="288"/>
            <ac:spMk id="5" creationId="{BA794827-7F86-459A-8ADB-B52003197604}"/>
          </ac:spMkLst>
        </pc:spChg>
      </pc:sldChg>
      <pc:sldChg chg="modSp add">
        <pc:chgData name="sung chan kwon" userId="4bade43cd43ed01d" providerId="LiveId" clId="{15437126-3F53-49CC-AB36-3D8805786B5F}" dt="2019-07-21T08:09:50.114" v="12182" actId="14100"/>
        <pc:sldMkLst>
          <pc:docMk/>
          <pc:sldMk cId="24218228" sldId="289"/>
        </pc:sldMkLst>
        <pc:spChg chg="mod">
          <ac:chgData name="sung chan kwon" userId="4bade43cd43ed01d" providerId="LiveId" clId="{15437126-3F53-49CC-AB36-3D8805786B5F}" dt="2019-07-21T08:09:50.114" v="12182" actId="14100"/>
          <ac:spMkLst>
            <pc:docMk/>
            <pc:sldMk cId="24218228" sldId="289"/>
            <ac:spMk id="3" creationId="{5533E233-BB6B-4ADC-AC32-BCBB50EEF0BB}"/>
          </ac:spMkLst>
        </pc:spChg>
      </pc:sldChg>
      <pc:sldChg chg="addSp delSp modSp add modNotesTx">
        <pc:chgData name="sung chan kwon" userId="4bade43cd43ed01d" providerId="LiveId" clId="{15437126-3F53-49CC-AB36-3D8805786B5F}" dt="2019-07-21T08:10:38.769" v="12188"/>
        <pc:sldMkLst>
          <pc:docMk/>
          <pc:sldMk cId="2176695336" sldId="290"/>
        </pc:sldMkLst>
        <pc:spChg chg="mod">
          <ac:chgData name="sung chan kwon" userId="4bade43cd43ed01d" providerId="LiveId" clId="{15437126-3F53-49CC-AB36-3D8805786B5F}" dt="2019-07-18T02:26:04.828" v="9033" actId="20577"/>
          <ac:spMkLst>
            <pc:docMk/>
            <pc:sldMk cId="2176695336" sldId="290"/>
            <ac:spMk id="3" creationId="{5533E233-BB6B-4ADC-AC32-BCBB50EEF0BB}"/>
          </ac:spMkLst>
        </pc:spChg>
        <pc:spChg chg="add">
          <ac:chgData name="sung chan kwon" userId="4bade43cd43ed01d" providerId="LiveId" clId="{15437126-3F53-49CC-AB36-3D8805786B5F}" dt="2019-07-21T08:10:38.769" v="12188"/>
          <ac:spMkLst>
            <pc:docMk/>
            <pc:sldMk cId="2176695336" sldId="290"/>
            <ac:spMk id="4" creationId="{9D61F9A6-1830-4F09-B9A5-010F8DFAD802}"/>
          </ac:spMkLst>
        </pc:spChg>
        <pc:spChg chg="del">
          <ac:chgData name="sung chan kwon" userId="4bade43cd43ed01d" providerId="LiveId" clId="{15437126-3F53-49CC-AB36-3D8805786B5F}" dt="2019-07-21T08:10:36.034" v="12187" actId="478"/>
          <ac:spMkLst>
            <pc:docMk/>
            <pc:sldMk cId="2176695336" sldId="290"/>
            <ac:spMk id="5" creationId="{BA794827-7F86-459A-8ADB-B52003197604}"/>
          </ac:spMkLst>
        </pc:spChg>
      </pc:sldChg>
      <pc:sldChg chg="addSp delSp modSp add modNotesTx">
        <pc:chgData name="sung chan kwon" userId="4bade43cd43ed01d" providerId="LiveId" clId="{15437126-3F53-49CC-AB36-3D8805786B5F}" dt="2019-07-21T08:10:45.716" v="12190"/>
        <pc:sldMkLst>
          <pc:docMk/>
          <pc:sldMk cId="1289808412" sldId="291"/>
        </pc:sldMkLst>
        <pc:spChg chg="mod">
          <ac:chgData name="sung chan kwon" userId="4bade43cd43ed01d" providerId="LiveId" clId="{15437126-3F53-49CC-AB36-3D8805786B5F}" dt="2019-07-18T02:28:03.389" v="9286" actId="20577"/>
          <ac:spMkLst>
            <pc:docMk/>
            <pc:sldMk cId="1289808412" sldId="291"/>
            <ac:spMk id="3" creationId="{5533E233-BB6B-4ADC-AC32-BCBB50EEF0BB}"/>
          </ac:spMkLst>
        </pc:spChg>
        <pc:spChg chg="add">
          <ac:chgData name="sung chan kwon" userId="4bade43cd43ed01d" providerId="LiveId" clId="{15437126-3F53-49CC-AB36-3D8805786B5F}" dt="2019-07-21T08:10:45.716" v="12190"/>
          <ac:spMkLst>
            <pc:docMk/>
            <pc:sldMk cId="1289808412" sldId="291"/>
            <ac:spMk id="4" creationId="{47A25CEC-1BB5-4CE6-BF88-70C7B750B329}"/>
          </ac:spMkLst>
        </pc:spChg>
        <pc:spChg chg="del">
          <ac:chgData name="sung chan kwon" userId="4bade43cd43ed01d" providerId="LiveId" clId="{15437126-3F53-49CC-AB36-3D8805786B5F}" dt="2019-07-21T08:10:43.911" v="12189" actId="478"/>
          <ac:spMkLst>
            <pc:docMk/>
            <pc:sldMk cId="1289808412" sldId="291"/>
            <ac:spMk id="5" creationId="{BA794827-7F86-459A-8ADB-B52003197604}"/>
          </ac:spMkLst>
        </pc:spChg>
      </pc:sldChg>
      <pc:sldChg chg="addSp delSp add modNotesTx">
        <pc:chgData name="sung chan kwon" userId="4bade43cd43ed01d" providerId="LiveId" clId="{15437126-3F53-49CC-AB36-3D8805786B5F}" dt="2019-07-21T08:10:55.536" v="12192"/>
        <pc:sldMkLst>
          <pc:docMk/>
          <pc:sldMk cId="4228088317" sldId="292"/>
        </pc:sldMkLst>
        <pc:spChg chg="add">
          <ac:chgData name="sung chan kwon" userId="4bade43cd43ed01d" providerId="LiveId" clId="{15437126-3F53-49CC-AB36-3D8805786B5F}" dt="2019-07-21T08:10:55.536" v="12192"/>
          <ac:spMkLst>
            <pc:docMk/>
            <pc:sldMk cId="4228088317" sldId="292"/>
            <ac:spMk id="4" creationId="{4E466CF2-99A6-42CA-BB66-4980A2C24B6E}"/>
          </ac:spMkLst>
        </pc:spChg>
        <pc:spChg chg="del">
          <ac:chgData name="sung chan kwon" userId="4bade43cd43ed01d" providerId="LiveId" clId="{15437126-3F53-49CC-AB36-3D8805786B5F}" dt="2019-07-21T08:10:53.611" v="12191" actId="478"/>
          <ac:spMkLst>
            <pc:docMk/>
            <pc:sldMk cId="4228088317" sldId="292"/>
            <ac:spMk id="5" creationId="{BA794827-7F86-459A-8ADB-B52003197604}"/>
          </ac:spMkLst>
        </pc:spChg>
      </pc:sldChg>
      <pc:sldChg chg="modSp add modNotesTx">
        <pc:chgData name="sung chan kwon" userId="4bade43cd43ed01d" providerId="LiveId" clId="{15437126-3F53-49CC-AB36-3D8805786B5F}" dt="2019-07-21T08:11:06.889" v="12196" actId="14100"/>
        <pc:sldMkLst>
          <pc:docMk/>
          <pc:sldMk cId="1892180200" sldId="293"/>
        </pc:sldMkLst>
        <pc:spChg chg="mod">
          <ac:chgData name="sung chan kwon" userId="4bade43cd43ed01d" providerId="LiveId" clId="{15437126-3F53-49CC-AB36-3D8805786B5F}" dt="2019-07-18T02:50:55.179" v="10513" actId="20577"/>
          <ac:spMkLst>
            <pc:docMk/>
            <pc:sldMk cId="1892180200" sldId="293"/>
            <ac:spMk id="3" creationId="{5533E233-BB6B-4ADC-AC32-BCBB50EEF0BB}"/>
          </ac:spMkLst>
        </pc:spChg>
        <pc:spChg chg="mod">
          <ac:chgData name="sung chan kwon" userId="4bade43cd43ed01d" providerId="LiveId" clId="{15437126-3F53-49CC-AB36-3D8805786B5F}" dt="2019-07-21T08:11:06.889" v="12196" actId="14100"/>
          <ac:spMkLst>
            <pc:docMk/>
            <pc:sldMk cId="1892180200" sldId="293"/>
            <ac:spMk id="5" creationId="{BA794827-7F86-459A-8ADB-B52003197604}"/>
          </ac:spMkLst>
        </pc:spChg>
      </pc:sldChg>
      <pc:sldChg chg="addSp delSp modSp add modNotesTx">
        <pc:chgData name="sung chan kwon" userId="4bade43cd43ed01d" providerId="LiveId" clId="{15437126-3F53-49CC-AB36-3D8805786B5F}" dt="2019-07-21T08:11:19.596" v="12198"/>
        <pc:sldMkLst>
          <pc:docMk/>
          <pc:sldMk cId="1702829247" sldId="294"/>
        </pc:sldMkLst>
        <pc:spChg chg="mod">
          <ac:chgData name="sung chan kwon" userId="4bade43cd43ed01d" providerId="LiveId" clId="{15437126-3F53-49CC-AB36-3D8805786B5F}" dt="2019-07-18T02:55:27.214" v="11159" actId="12"/>
          <ac:spMkLst>
            <pc:docMk/>
            <pc:sldMk cId="1702829247" sldId="294"/>
            <ac:spMk id="3" creationId="{5533E233-BB6B-4ADC-AC32-BCBB50EEF0BB}"/>
          </ac:spMkLst>
        </pc:spChg>
        <pc:spChg chg="add">
          <ac:chgData name="sung chan kwon" userId="4bade43cd43ed01d" providerId="LiveId" clId="{15437126-3F53-49CC-AB36-3D8805786B5F}" dt="2019-07-21T08:11:19.596" v="12198"/>
          <ac:spMkLst>
            <pc:docMk/>
            <pc:sldMk cId="1702829247" sldId="294"/>
            <ac:spMk id="4" creationId="{E97BB7DA-6E9C-45C7-BBF6-B8BF7A73B3B9}"/>
          </ac:spMkLst>
        </pc:spChg>
        <pc:spChg chg="del">
          <ac:chgData name="sung chan kwon" userId="4bade43cd43ed01d" providerId="LiveId" clId="{15437126-3F53-49CC-AB36-3D8805786B5F}" dt="2019-07-21T08:11:17.667" v="12197" actId="478"/>
          <ac:spMkLst>
            <pc:docMk/>
            <pc:sldMk cId="1702829247" sldId="294"/>
            <ac:spMk id="5" creationId="{BA794827-7F86-459A-8ADB-B52003197604}"/>
          </ac:spMkLst>
        </pc:spChg>
      </pc:sldChg>
      <pc:sldChg chg="modSp add modNotesTx">
        <pc:chgData name="sung chan kwon" userId="4bade43cd43ed01d" providerId="LiveId" clId="{15437126-3F53-49CC-AB36-3D8805786B5F}" dt="2019-07-21T08:11:36.117" v="12204" actId="14100"/>
        <pc:sldMkLst>
          <pc:docMk/>
          <pc:sldMk cId="3932482011" sldId="295"/>
        </pc:sldMkLst>
        <pc:spChg chg="mod">
          <ac:chgData name="sung chan kwon" userId="4bade43cd43ed01d" providerId="LiveId" clId="{15437126-3F53-49CC-AB36-3D8805786B5F}" dt="2019-07-18T03:03:28.771" v="11868" actId="6549"/>
          <ac:spMkLst>
            <pc:docMk/>
            <pc:sldMk cId="3932482011" sldId="295"/>
            <ac:spMk id="3" creationId="{5533E233-BB6B-4ADC-AC32-BCBB50EEF0BB}"/>
          </ac:spMkLst>
        </pc:spChg>
        <pc:spChg chg="mod">
          <ac:chgData name="sung chan kwon" userId="4bade43cd43ed01d" providerId="LiveId" clId="{15437126-3F53-49CC-AB36-3D8805786B5F}" dt="2019-07-21T08:11:36.117" v="12204" actId="14100"/>
          <ac:spMkLst>
            <pc:docMk/>
            <pc:sldMk cId="3932482011" sldId="295"/>
            <ac:spMk id="5" creationId="{BA794827-7F86-459A-8ADB-B52003197604}"/>
          </ac:spMkLst>
        </pc:spChg>
      </pc:sldChg>
      <pc:sldChg chg="addSp delSp modSp add ord modNotesTx">
        <pc:chgData name="sung chan kwon" userId="4bade43cd43ed01d" providerId="LiveId" clId="{15437126-3F53-49CC-AB36-3D8805786B5F}" dt="2019-07-21T09:57:47.776" v="15335" actId="20577"/>
        <pc:sldMkLst>
          <pc:docMk/>
          <pc:sldMk cId="1591600865" sldId="296"/>
        </pc:sldMkLst>
        <pc:spChg chg="mod">
          <ac:chgData name="sung chan kwon" userId="4bade43cd43ed01d" providerId="LiveId" clId="{15437126-3F53-49CC-AB36-3D8805786B5F}" dt="2019-07-21T09:57:47.776" v="15335" actId="20577"/>
          <ac:spMkLst>
            <pc:docMk/>
            <pc:sldMk cId="1591600865" sldId="296"/>
            <ac:spMk id="3" creationId="{5533E233-BB6B-4ADC-AC32-BCBB50EEF0BB}"/>
          </ac:spMkLst>
        </pc:spChg>
        <pc:spChg chg="add">
          <ac:chgData name="sung chan kwon" userId="4bade43cd43ed01d" providerId="LiveId" clId="{15437126-3F53-49CC-AB36-3D8805786B5F}" dt="2019-07-21T08:11:26.296" v="12200"/>
          <ac:spMkLst>
            <pc:docMk/>
            <pc:sldMk cId="1591600865" sldId="296"/>
            <ac:spMk id="4" creationId="{ECCEE1FF-D236-4E97-8B0A-4ACDF367DA6E}"/>
          </ac:spMkLst>
        </pc:spChg>
        <pc:spChg chg="del">
          <ac:chgData name="sung chan kwon" userId="4bade43cd43ed01d" providerId="LiveId" clId="{15437126-3F53-49CC-AB36-3D8805786B5F}" dt="2019-07-21T08:11:24.612" v="12199" actId="478"/>
          <ac:spMkLst>
            <pc:docMk/>
            <pc:sldMk cId="1591600865" sldId="296"/>
            <ac:spMk id="5" creationId="{BA794827-7F86-459A-8ADB-B52003197604}"/>
          </ac:spMkLst>
        </pc:spChg>
      </pc:sldChg>
      <pc:sldChg chg="modSp add modNotesTx">
        <pc:chgData name="sung chan kwon" userId="4bade43cd43ed01d" providerId="LiveId" clId="{15437126-3F53-49CC-AB36-3D8805786B5F}" dt="2019-07-21T09:57:32.078" v="15327" actId="6549"/>
        <pc:sldMkLst>
          <pc:docMk/>
          <pc:sldMk cId="49079186" sldId="297"/>
        </pc:sldMkLst>
        <pc:spChg chg="mod">
          <ac:chgData name="sung chan kwon" userId="4bade43cd43ed01d" providerId="LiveId" clId="{15437126-3F53-49CC-AB36-3D8805786B5F}" dt="2019-07-21T09:43:11.687" v="14295" actId="20577"/>
          <ac:spMkLst>
            <pc:docMk/>
            <pc:sldMk cId="49079186" sldId="297"/>
            <ac:spMk id="3" creationId="{5533E233-BB6B-4ADC-AC32-BCBB50EEF0BB}"/>
          </ac:spMkLst>
        </pc:spChg>
      </pc:sldChg>
      <pc:sldChg chg="modSp add modNotesTx">
        <pc:chgData name="sung chan kwon" userId="4bade43cd43ed01d" providerId="LiveId" clId="{15437126-3F53-49CC-AB36-3D8805786B5F}" dt="2019-07-21T09:57:26.542" v="15326" actId="6549"/>
        <pc:sldMkLst>
          <pc:docMk/>
          <pc:sldMk cId="4055103002" sldId="298"/>
        </pc:sldMkLst>
        <pc:spChg chg="mod">
          <ac:chgData name="sung chan kwon" userId="4bade43cd43ed01d" providerId="LiveId" clId="{15437126-3F53-49CC-AB36-3D8805786B5F}" dt="2019-07-21T09:50:01.042" v="15325" actId="20577"/>
          <ac:spMkLst>
            <pc:docMk/>
            <pc:sldMk cId="4055103002" sldId="298"/>
            <ac:spMk id="3" creationId="{5533E233-BB6B-4ADC-AC32-BCBB50EEF0BB}"/>
          </ac:spMkLst>
        </pc:spChg>
      </pc:sldChg>
      <pc:sldMasterChg chg="modSp modSldLayout">
        <pc:chgData name="sung chan kwon" userId="4bade43cd43ed01d" providerId="LiveId" clId="{15437126-3F53-49CC-AB36-3D8805786B5F}" dt="2019-07-10T10:23:34.822" v="1734"/>
        <pc:sldMasterMkLst>
          <pc:docMk/>
          <pc:sldMasterMk cId="189633548" sldId="2147483648"/>
        </pc:sldMasterMkLst>
        <pc:spChg chg="mod">
          <ac:chgData name="sung chan kwon" userId="4bade43cd43ed01d" providerId="LiveId" clId="{15437126-3F53-49CC-AB36-3D8805786B5F}" dt="2019-07-10T10:23:34.822" v="1734"/>
          <ac:spMkLst>
            <pc:docMk/>
            <pc:sldMasterMk cId="189633548" sldId="2147483648"/>
            <ac:spMk id="2" creationId="{00000000-0000-0000-0000-000000000000}"/>
          </ac:spMkLst>
        </pc:spChg>
        <pc:spChg chg="mod">
          <ac:chgData name="sung chan kwon" userId="4bade43cd43ed01d" providerId="LiveId" clId="{15437126-3F53-49CC-AB36-3D8805786B5F}" dt="2019-07-10T10:23:34.822" v="1734"/>
          <ac:spMkLst>
            <pc:docMk/>
            <pc:sldMasterMk cId="189633548" sldId="2147483648"/>
            <ac:spMk id="3" creationId="{00000000-0000-0000-0000-000000000000}"/>
          </ac:spMkLst>
        </pc:spChg>
        <pc:spChg chg="mod">
          <ac:chgData name="sung chan kwon" userId="4bade43cd43ed01d" providerId="LiveId" clId="{15437126-3F53-49CC-AB36-3D8805786B5F}" dt="2019-07-10T10:23:34.822" v="1734"/>
          <ac:spMkLst>
            <pc:docMk/>
            <pc:sldMasterMk cId="189633548" sldId="2147483648"/>
            <ac:spMk id="4" creationId="{00000000-0000-0000-0000-000000000000}"/>
          </ac:spMkLst>
        </pc:spChg>
        <pc:spChg chg="mod">
          <ac:chgData name="sung chan kwon" userId="4bade43cd43ed01d" providerId="LiveId" clId="{15437126-3F53-49CC-AB36-3D8805786B5F}" dt="2019-07-10T10:23:34.822" v="1734"/>
          <ac:spMkLst>
            <pc:docMk/>
            <pc:sldMasterMk cId="189633548" sldId="2147483648"/>
            <ac:spMk id="5" creationId="{00000000-0000-0000-0000-000000000000}"/>
          </ac:spMkLst>
        </pc:spChg>
        <pc:spChg chg="mod">
          <ac:chgData name="sung chan kwon" userId="4bade43cd43ed01d" providerId="LiveId" clId="{15437126-3F53-49CC-AB36-3D8805786B5F}" dt="2019-07-10T10:23:34.822" v="1734"/>
          <ac:spMkLst>
            <pc:docMk/>
            <pc:sldMasterMk cId="189633548" sldId="2147483648"/>
            <ac:spMk id="6" creationId="{00000000-0000-0000-0000-000000000000}"/>
          </ac:spMkLst>
        </pc:spChg>
        <pc:sldLayoutChg chg="modSp">
          <pc:chgData name="sung chan kwon" userId="4bade43cd43ed01d" providerId="LiveId" clId="{15437126-3F53-49CC-AB36-3D8805786B5F}" dt="2019-07-10T10:23:34.822" v="1734"/>
          <pc:sldLayoutMkLst>
            <pc:docMk/>
            <pc:sldMasterMk cId="189633548" sldId="2147483648"/>
            <pc:sldLayoutMk cId="925245868" sldId="2147483649"/>
          </pc:sldLayoutMkLst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925245868" sldId="2147483649"/>
              <ac:spMk id="2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925245868" sldId="2147483649"/>
              <ac:spMk id="3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925245868" sldId="2147483649"/>
              <ac:spMk id="6" creationId="{00000000-0000-0000-0000-000000000000}"/>
            </ac:spMkLst>
          </pc:spChg>
        </pc:sldLayoutChg>
        <pc:sldLayoutChg chg="modSp">
          <pc:chgData name="sung chan kwon" userId="4bade43cd43ed01d" providerId="LiveId" clId="{15437126-3F53-49CC-AB36-3D8805786B5F}" dt="2019-07-10T10:23:34.822" v="1734"/>
          <pc:sldLayoutMkLst>
            <pc:docMk/>
            <pc:sldMasterMk cId="189633548" sldId="2147483648"/>
            <pc:sldLayoutMk cId="945692307" sldId="2147483651"/>
          </pc:sldLayoutMkLst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945692307" sldId="2147483651"/>
              <ac:spMk id="2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945692307" sldId="2147483651"/>
              <ac:spMk id="3" creationId="{00000000-0000-0000-0000-000000000000}"/>
            </ac:spMkLst>
          </pc:spChg>
        </pc:sldLayoutChg>
        <pc:sldLayoutChg chg="modSp">
          <pc:chgData name="sung chan kwon" userId="4bade43cd43ed01d" providerId="LiveId" clId="{15437126-3F53-49CC-AB36-3D8805786B5F}" dt="2019-07-10T10:23:34.822" v="1734"/>
          <pc:sldLayoutMkLst>
            <pc:docMk/>
            <pc:sldMasterMk cId="189633548" sldId="2147483648"/>
            <pc:sldLayoutMk cId="797784257" sldId="2147483652"/>
          </pc:sldLayoutMkLst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797784257" sldId="2147483652"/>
              <ac:spMk id="3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797784257" sldId="2147483652"/>
              <ac:spMk id="4" creationId="{00000000-0000-0000-0000-000000000000}"/>
            </ac:spMkLst>
          </pc:spChg>
        </pc:sldLayoutChg>
        <pc:sldLayoutChg chg="modSp">
          <pc:chgData name="sung chan kwon" userId="4bade43cd43ed01d" providerId="LiveId" clId="{15437126-3F53-49CC-AB36-3D8805786B5F}" dt="2019-07-10T10:23:34.822" v="1734"/>
          <pc:sldLayoutMkLst>
            <pc:docMk/>
            <pc:sldMasterMk cId="189633548" sldId="2147483648"/>
            <pc:sldLayoutMk cId="862447371" sldId="2147483653"/>
          </pc:sldLayoutMkLst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862447371" sldId="2147483653"/>
              <ac:spMk id="3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862447371" sldId="2147483653"/>
              <ac:spMk id="4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862447371" sldId="2147483653"/>
              <ac:spMk id="5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862447371" sldId="2147483653"/>
              <ac:spMk id="6" creationId="{00000000-0000-0000-0000-000000000000}"/>
            </ac:spMkLst>
          </pc:spChg>
        </pc:sldLayoutChg>
        <pc:sldLayoutChg chg="modSp">
          <pc:chgData name="sung chan kwon" userId="4bade43cd43ed01d" providerId="LiveId" clId="{15437126-3F53-49CC-AB36-3D8805786B5F}" dt="2019-07-10T10:23:34.822" v="1734"/>
          <pc:sldLayoutMkLst>
            <pc:docMk/>
            <pc:sldMasterMk cId="189633548" sldId="2147483648"/>
            <pc:sldLayoutMk cId="2658483041" sldId="2147483656"/>
          </pc:sldLayoutMkLst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2658483041" sldId="2147483656"/>
              <ac:spMk id="2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2658483041" sldId="2147483656"/>
              <ac:spMk id="3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2658483041" sldId="2147483656"/>
              <ac:spMk id="4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2658483041" sldId="2147483656"/>
              <ac:spMk id="8" creationId="{00000000-0000-0000-0000-000000000000}"/>
            </ac:spMkLst>
          </pc:spChg>
        </pc:sldLayoutChg>
        <pc:sldLayoutChg chg="modSp">
          <pc:chgData name="sung chan kwon" userId="4bade43cd43ed01d" providerId="LiveId" clId="{15437126-3F53-49CC-AB36-3D8805786B5F}" dt="2019-07-10T10:23:34.822" v="1734"/>
          <pc:sldLayoutMkLst>
            <pc:docMk/>
            <pc:sldMasterMk cId="189633548" sldId="2147483648"/>
            <pc:sldLayoutMk cId="3192438265" sldId="2147483657"/>
          </pc:sldLayoutMkLst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3192438265" sldId="2147483657"/>
              <ac:spMk id="2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3192438265" sldId="2147483657"/>
              <ac:spMk id="3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3192438265" sldId="2147483657"/>
              <ac:spMk id="4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3192438265" sldId="2147483657"/>
              <ac:spMk id="8" creationId="{00000000-0000-0000-0000-000000000000}"/>
            </ac:spMkLst>
          </pc:spChg>
        </pc:sldLayoutChg>
        <pc:sldLayoutChg chg="modSp">
          <pc:chgData name="sung chan kwon" userId="4bade43cd43ed01d" providerId="LiveId" clId="{15437126-3F53-49CC-AB36-3D8805786B5F}" dt="2019-07-10T10:23:34.822" v="1734"/>
          <pc:sldLayoutMkLst>
            <pc:docMk/>
            <pc:sldMasterMk cId="189633548" sldId="2147483648"/>
            <pc:sldLayoutMk cId="2829424346" sldId="2147483659"/>
          </pc:sldLayoutMkLst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2829424346" sldId="2147483659"/>
              <ac:spMk id="2" creationId="{00000000-0000-0000-0000-000000000000}"/>
            </ac:spMkLst>
          </pc:spChg>
          <pc:spChg chg="mod">
            <ac:chgData name="sung chan kwon" userId="4bade43cd43ed01d" providerId="LiveId" clId="{15437126-3F53-49CC-AB36-3D8805786B5F}" dt="2019-07-10T10:23:34.822" v="1734"/>
            <ac:spMkLst>
              <pc:docMk/>
              <pc:sldMasterMk cId="189633548" sldId="2147483648"/>
              <pc:sldLayoutMk cId="2829424346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CE4A4B-F23F-49D2-B81C-DB692096F475}" type="datetime1">
              <a:rPr lang="ko-KR" altLang="en-US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2019-07-21</a:t>
            </a:fld>
            <a:endParaRPr lang="ko-KR" altLang="en-US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en-US" altLang="ko-KR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‹#›</a:t>
            </a:fld>
            <a:endParaRPr lang="ko-KR" altLang="en-US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B9E0AA15-2B8E-4074-B7E4-0201A4E4F48A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69C971FF-EF28-4195-A575-329446EFAA5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algun Gothic" panose="020B0503020000020004" pitchFamily="34" charset="-127"/>
        <a:ea typeface="Malgun Gothic" panose="020B0503020000020004" pitchFamily="34" charset="-127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algun Gothic" panose="020B0503020000020004" pitchFamily="34" charset="-127"/>
        <a:ea typeface="Malgun Gothic" panose="020B0503020000020004" pitchFamily="34" charset="-127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algun Gothic" panose="020B0503020000020004" pitchFamily="34" charset="-127"/>
        <a:ea typeface="Malgun Gothic" panose="020B0503020000020004" pitchFamily="34" charset="-127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algun Gothic" panose="020B0503020000020004" pitchFamily="34" charset="-127"/>
        <a:ea typeface="Malgun Gothic" panose="020B0503020000020004" pitchFamily="34" charset="-127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algun Gothic" panose="020B0503020000020004" pitchFamily="34" charset="-127"/>
        <a:ea typeface="Malgun Gothic" panose="020B0503020000020004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63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이 책의 </a:t>
            </a:r>
            <a:r>
              <a:rPr lang="en-US" altLang="ko-KR" dirty="0"/>
              <a:t>Research Question</a:t>
            </a:r>
            <a:r>
              <a:rPr lang="ko-KR" altLang="en-US" dirty="0"/>
              <a:t>은 교회와 세상의 관계가 무엇인가</a:t>
            </a:r>
            <a:r>
              <a:rPr lang="en-US" altLang="ko-KR" dirty="0"/>
              <a:t>? </a:t>
            </a:r>
            <a:r>
              <a:rPr lang="ko-KR" altLang="en-US" dirty="0"/>
              <a:t>라는 질문에서 시작한다</a:t>
            </a:r>
            <a:r>
              <a:rPr lang="en-US" altLang="ko-KR" dirty="0"/>
              <a:t>. </a:t>
            </a:r>
            <a:r>
              <a:rPr lang="ko-KR" altLang="en-US" dirty="0"/>
              <a:t>그리고 이 질문에 </a:t>
            </a:r>
            <a:r>
              <a:rPr lang="en-US" altLang="ko-KR" dirty="0"/>
              <a:t>“</a:t>
            </a:r>
            <a:r>
              <a:rPr lang="ko-KR" altLang="en-US" dirty="0"/>
              <a:t>선교</a:t>
            </a:r>
            <a:r>
              <a:rPr lang="en-US" altLang="ko-KR" dirty="0"/>
              <a:t>”</a:t>
            </a:r>
            <a:r>
              <a:rPr lang="ko-KR" altLang="en-US" dirty="0"/>
              <a:t>라는 단어를 빼는 것이 거의 불가능하다고 말한다</a:t>
            </a:r>
            <a:r>
              <a:rPr lang="en-US" altLang="ko-KR" dirty="0"/>
              <a:t>. (17)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824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존 </a:t>
            </a:r>
            <a:r>
              <a:rPr lang="ko-KR" altLang="en-US" dirty="0" err="1"/>
              <a:t>스토트는</a:t>
            </a:r>
            <a:r>
              <a:rPr lang="ko-KR" altLang="en-US" dirty="0"/>
              <a:t> 늘 성경에서 답을 찾으려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교회가 무엇을 하느냐 보다 교회가 무엇을 위해 </a:t>
            </a:r>
            <a:r>
              <a:rPr lang="ko-KR" altLang="en-US" dirty="0" err="1"/>
              <a:t>존재하느냐를</a:t>
            </a:r>
            <a:r>
              <a:rPr lang="ko-KR" altLang="en-US" dirty="0"/>
              <a:t> 질문해야 한다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0505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30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케이프 타운 서약 </a:t>
            </a:r>
            <a:r>
              <a:rPr lang="en-US" altLang="ko-KR" dirty="0"/>
              <a:t>45</a:t>
            </a:r>
            <a:r>
              <a:rPr lang="ko-KR" altLang="en-US" dirty="0"/>
              <a:t>쪽의 인용문</a:t>
            </a:r>
            <a:endParaRPr lang="en-US" altLang="ko-KR" dirty="0"/>
          </a:p>
          <a:p>
            <a:r>
              <a:rPr lang="ko-KR" altLang="en-US" dirty="0"/>
              <a:t>하나님의 선교를 성경</a:t>
            </a:r>
            <a:r>
              <a:rPr lang="en-US" altLang="ko-KR" dirty="0"/>
              <a:t>-</a:t>
            </a:r>
            <a:r>
              <a:rPr lang="ko-KR" altLang="en-US" dirty="0"/>
              <a:t>전체</a:t>
            </a:r>
            <a:r>
              <a:rPr lang="en-US" altLang="ko-KR" dirty="0"/>
              <a:t>-</a:t>
            </a:r>
            <a:r>
              <a:rPr lang="ko-KR" altLang="en-US" dirty="0"/>
              <a:t>이야기로 이해</a:t>
            </a:r>
            <a:endParaRPr lang="en-US" altLang="ko-KR" dirty="0"/>
          </a:p>
          <a:p>
            <a:r>
              <a:rPr lang="ko-KR" altLang="en-US" dirty="0"/>
              <a:t>선교적 해석학이 발전 </a:t>
            </a:r>
            <a:r>
              <a:rPr lang="en-US" altLang="ko-KR" dirty="0"/>
              <a:t>– </a:t>
            </a:r>
            <a:r>
              <a:rPr lang="ko-KR" altLang="en-US" dirty="0"/>
              <a:t>앤드류 </a:t>
            </a:r>
            <a:r>
              <a:rPr lang="ko-KR" altLang="en-US" dirty="0" err="1"/>
              <a:t>커크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 err="1"/>
              <a:t>선교란</a:t>
            </a:r>
            <a:r>
              <a:rPr lang="ko-KR" altLang="en-US" dirty="0"/>
              <a:t> 무엇인가</a:t>
            </a:r>
            <a:r>
              <a:rPr lang="en-US" altLang="ko-KR" dirty="0"/>
              <a:t>?) </a:t>
            </a:r>
            <a:r>
              <a:rPr lang="ko-KR" altLang="en-US" dirty="0"/>
              <a:t>선교적 교회 선교적 신학</a:t>
            </a:r>
            <a:endParaRPr lang="en-US" altLang="ko-KR" dirty="0"/>
          </a:p>
          <a:p>
            <a:r>
              <a:rPr lang="ko-KR" altLang="en-US" dirty="0"/>
              <a:t>크리스는 결국 성경전체를 선교적으로 보는 것이 이러한 문제를 극복하는 길임을 제시한다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레슬리</a:t>
            </a:r>
            <a:r>
              <a:rPr lang="ko-KR" altLang="en-US" dirty="0"/>
              <a:t> </a:t>
            </a:r>
            <a:r>
              <a:rPr lang="ko-KR" altLang="en-US" dirty="0" err="1"/>
              <a:t>뉴비긴</a:t>
            </a:r>
            <a:r>
              <a:rPr lang="ko-KR" altLang="en-US" dirty="0"/>
              <a:t> </a:t>
            </a:r>
            <a:r>
              <a:rPr lang="en-US" altLang="ko-KR" dirty="0"/>
              <a:t>– </a:t>
            </a:r>
            <a:r>
              <a:rPr lang="ko-KR" altLang="en-US" dirty="0"/>
              <a:t>삼위일체적 선교 </a:t>
            </a:r>
            <a:r>
              <a:rPr lang="en-US" altLang="ko-KR" dirty="0"/>
              <a:t>– </a:t>
            </a:r>
            <a:r>
              <a:rPr lang="ko-KR" altLang="en-US" dirty="0"/>
              <a:t>마이클 </a:t>
            </a:r>
            <a:r>
              <a:rPr lang="ko-KR" altLang="en-US" dirty="0" err="1"/>
              <a:t>고힌으로</a:t>
            </a:r>
            <a:r>
              <a:rPr lang="ko-KR" altLang="en-US" dirty="0"/>
              <a:t> 이어짐</a:t>
            </a:r>
            <a:endParaRPr lang="en-US" altLang="ko-KR" dirty="0"/>
          </a:p>
          <a:p>
            <a:r>
              <a:rPr lang="ko-KR" altLang="en-US" dirty="0"/>
              <a:t>선교 신학의 괄목한 만한 신학적 성경적 발전이 있었다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1506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334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9200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965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936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7067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600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324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47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이 책의 </a:t>
            </a:r>
            <a:r>
              <a:rPr lang="en-US" altLang="ko-KR" dirty="0"/>
              <a:t>Research Question</a:t>
            </a:r>
            <a:r>
              <a:rPr lang="ko-KR" altLang="en-US" dirty="0"/>
              <a:t>은 교회와 세상의 관계가 무엇인가</a:t>
            </a:r>
            <a:r>
              <a:rPr lang="en-US" altLang="ko-KR" dirty="0"/>
              <a:t>? </a:t>
            </a:r>
            <a:r>
              <a:rPr lang="ko-KR" altLang="en-US" dirty="0"/>
              <a:t>라는 질문에서 시작한다</a:t>
            </a:r>
            <a:r>
              <a:rPr lang="en-US" altLang="ko-KR" dirty="0"/>
              <a:t>. </a:t>
            </a:r>
            <a:r>
              <a:rPr lang="ko-KR" altLang="en-US" dirty="0"/>
              <a:t>그리고 이 질문에 </a:t>
            </a:r>
            <a:r>
              <a:rPr lang="en-US" altLang="ko-KR" dirty="0"/>
              <a:t>“</a:t>
            </a:r>
            <a:r>
              <a:rPr lang="ko-KR" altLang="en-US" dirty="0"/>
              <a:t>선교</a:t>
            </a:r>
            <a:r>
              <a:rPr lang="en-US" altLang="ko-KR" dirty="0"/>
              <a:t>”</a:t>
            </a:r>
            <a:r>
              <a:rPr lang="ko-KR" altLang="en-US" dirty="0"/>
              <a:t>라는 단어를 빼는 것이 거의 불가능하다고 말한다</a:t>
            </a:r>
            <a:r>
              <a:rPr lang="en-US" altLang="ko-KR" dirty="0"/>
              <a:t>. (17)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4684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하나님 </a:t>
            </a:r>
            <a:r>
              <a:rPr lang="en-US" altLang="ko-KR" dirty="0"/>
              <a:t>– </a:t>
            </a:r>
            <a:r>
              <a:rPr lang="ko-KR" altLang="en-US" dirty="0"/>
              <a:t>세상 </a:t>
            </a:r>
            <a:r>
              <a:rPr lang="en-US" altLang="ko-KR" dirty="0"/>
              <a:t>– </a:t>
            </a:r>
            <a:r>
              <a:rPr lang="ko-KR" altLang="en-US" dirty="0"/>
              <a:t>교회 </a:t>
            </a:r>
            <a:r>
              <a:rPr lang="en-US" altLang="ko-KR" dirty="0"/>
              <a:t>(</a:t>
            </a:r>
            <a:r>
              <a:rPr lang="ko-KR" altLang="en-US" dirty="0"/>
              <a:t>하나님이 세상과 관계를 맺고 계시고 교회는 거기에 참여함으로 세상이 의제를 결정한다</a:t>
            </a:r>
            <a:r>
              <a:rPr lang="en-US" altLang="ko-KR" dirty="0"/>
              <a:t>. </a:t>
            </a:r>
            <a:r>
              <a:rPr lang="ko-KR" altLang="en-US" dirty="0"/>
              <a:t>하나님의 선교에서 특별한 역할은</a:t>
            </a:r>
            <a:r>
              <a:rPr lang="en-US" altLang="ko-KR" dirty="0"/>
              <a:t>, </a:t>
            </a:r>
            <a:r>
              <a:rPr lang="ko-KR" altLang="en-US" dirty="0"/>
              <a:t>하나님이 세상 역사 어느 부분에서 </a:t>
            </a:r>
            <a:r>
              <a:rPr lang="ko-KR" altLang="en-US" dirty="0" err="1"/>
              <a:t>일하시는지를</a:t>
            </a:r>
            <a:r>
              <a:rPr lang="ko-KR" altLang="en-US" dirty="0"/>
              <a:t> 가리켜 보이는 것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4</a:t>
            </a:r>
            <a:r>
              <a:rPr lang="ko-KR" altLang="en-US" dirty="0"/>
              <a:t>가지 비평</a:t>
            </a:r>
            <a:endParaRPr lang="en-US" altLang="ko-KR" dirty="0"/>
          </a:p>
          <a:p>
            <a:pPr marL="228600" indent="-228600">
              <a:buAutoNum type="arabicPeriod"/>
            </a:pPr>
            <a:r>
              <a:rPr lang="ko-KR" altLang="en-US" dirty="0"/>
              <a:t>모든 혁명을 신적 갱신의 표지라 말하면 안된다</a:t>
            </a:r>
            <a:r>
              <a:rPr lang="en-US" altLang="ko-KR" dirty="0"/>
              <a:t>. </a:t>
            </a:r>
            <a:r>
              <a:rPr lang="ko-KR" altLang="en-US" dirty="0"/>
              <a:t>하나님은 역사의 심판자이기도 하다</a:t>
            </a:r>
            <a:r>
              <a:rPr lang="en-US" altLang="ko-KR" dirty="0"/>
              <a:t>.</a:t>
            </a:r>
          </a:p>
          <a:p>
            <a:pPr marL="228600" indent="-228600">
              <a:buAutoNum type="arabicPeriod"/>
            </a:pPr>
            <a:r>
              <a:rPr lang="ko-KR" altLang="en-US" dirty="0"/>
              <a:t>성경의 </a:t>
            </a:r>
            <a:r>
              <a:rPr lang="ko-KR" altLang="en-US" dirty="0" err="1"/>
              <a:t>샬롬이</a:t>
            </a:r>
            <a:r>
              <a:rPr lang="ko-KR" altLang="en-US" dirty="0"/>
              <a:t> 사회 갱신과 동일시 되는 것은 아니다</a:t>
            </a:r>
            <a:r>
              <a:rPr lang="en-US" altLang="ko-KR" dirty="0"/>
              <a:t>. </a:t>
            </a:r>
          </a:p>
          <a:p>
            <a:pPr marL="228600" indent="-228600">
              <a:buAutoNum type="arabicPeriod"/>
            </a:pPr>
            <a:r>
              <a:rPr lang="ko-KR" altLang="en-US" dirty="0"/>
              <a:t>하나님이 하시는 모든 일이 선교가 아니다</a:t>
            </a:r>
            <a:r>
              <a:rPr lang="en-US" altLang="ko-KR" dirty="0"/>
              <a:t>. </a:t>
            </a:r>
            <a:r>
              <a:rPr lang="ko-KR" altLang="en-US" dirty="0"/>
              <a:t>선교는 그 분이 구속 받은 백성을 세상에 보내어 하시는 일과 관련이 있다</a:t>
            </a:r>
            <a:r>
              <a:rPr lang="en-US" altLang="ko-KR" dirty="0"/>
              <a:t>. </a:t>
            </a:r>
          </a:p>
          <a:p>
            <a:pPr marL="228600" indent="-228600">
              <a:buAutoNum type="arabicPeriod"/>
            </a:pPr>
            <a:r>
              <a:rPr lang="ko-KR" altLang="en-US" dirty="0"/>
              <a:t>사회변화에만 몰두하면 복음전도에 관심을 기울이기 힘들다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693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보내시는 하나님에 대해 설명함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성경을 보내시는 하나님의 관점에서 설명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최초의 선교는 하나님의 선교 </a:t>
            </a:r>
            <a:r>
              <a:rPr lang="en-US" altLang="ko-KR" dirty="0"/>
              <a:t>(</a:t>
            </a:r>
            <a:r>
              <a:rPr lang="ko-KR" altLang="en-US" dirty="0"/>
              <a:t>보내시는 하나님이라는 관점에서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하나님이 아들을 보내시고 아버지와 아들이 성령을 보내셨다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이 중 아들의 선교가 가장 중요하다</a:t>
            </a:r>
            <a:r>
              <a:rPr lang="en-US" altLang="ko-KR" dirty="0"/>
              <a:t>. </a:t>
            </a:r>
            <a:r>
              <a:rPr lang="ko-KR" altLang="en-US" dirty="0"/>
              <a:t>예언자들의 선교에서 정점이었고 선교의 절정에는 성령을 보내심이 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예수님을 주라 부르고 스스로를 그 분의 제자로 칭하는 사람을 모두 보내셨다</a:t>
            </a:r>
            <a:r>
              <a:rPr lang="en-US" altLang="ko-KR" dirty="0"/>
              <a:t>. </a:t>
            </a:r>
            <a:r>
              <a:rPr lang="ko-KR" altLang="en-US" dirty="0"/>
              <a:t>사도들에게만 제한하여 적용할 수 없다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3350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예수님은 굶주린 자들을 먹이셨고 더러운 발을 씻기셨다</a:t>
            </a:r>
            <a:r>
              <a:rPr lang="en-US" altLang="ko-KR" dirty="0"/>
              <a:t>. </a:t>
            </a:r>
            <a:r>
              <a:rPr lang="ko-KR" altLang="en-US" dirty="0"/>
              <a:t>병든 자를 고치시고 슬퍼하는 자를 위로 하시고 죽은 자를 살리기도 하셨다</a:t>
            </a:r>
            <a:r>
              <a:rPr lang="en-US" altLang="ko-KR" dirty="0"/>
              <a:t>. (27)</a:t>
            </a:r>
          </a:p>
          <a:p>
            <a:r>
              <a:rPr lang="ko-KR" altLang="en-US" dirty="0"/>
              <a:t>세상 속으로 보내신다는 것을 축소해서 이해하는 것은 아닌지</a:t>
            </a:r>
            <a:r>
              <a:rPr lang="en-US" altLang="ko-KR" dirty="0"/>
              <a:t>? </a:t>
            </a:r>
            <a:r>
              <a:rPr lang="ko-KR" altLang="en-US" dirty="0"/>
              <a:t>교회의 활동을 세상 속에서 하는 것과 아닌 것으로 구분하고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805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두번째 시각에 대해 존 </a:t>
            </a:r>
            <a:r>
              <a:rPr lang="ko-KR" altLang="en-US" dirty="0" err="1"/>
              <a:t>스토트는</a:t>
            </a:r>
            <a:r>
              <a:rPr lang="ko-KR" altLang="en-US" dirty="0"/>
              <a:t> 섬김을 전도의 세부 항목 혹은 선포의 한 측면으로 삼기에 불편하다고 말한다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요일</a:t>
            </a:r>
            <a:r>
              <a:rPr lang="en-US" altLang="ko-KR" dirty="0"/>
              <a:t>3:17-18 </a:t>
            </a:r>
          </a:p>
          <a:p>
            <a:r>
              <a:rPr lang="en-US" altLang="ko-KR" dirty="0"/>
              <a:t>17 </a:t>
            </a:r>
            <a:r>
              <a:rPr lang="ko-KR" altLang="en-US" dirty="0"/>
              <a:t>누가 이 세상의 재물을 가지고 형제의 궁핍함을 보고도 도와 줄 마음을 닫으면 하나님의 사랑이 어찌 그 속에 거하겠느냐</a:t>
            </a:r>
          </a:p>
          <a:p>
            <a:r>
              <a:rPr lang="en-US" altLang="ko-KR" dirty="0"/>
              <a:t>18 </a:t>
            </a:r>
            <a:r>
              <a:rPr lang="ko-KR" altLang="en-US" dirty="0"/>
              <a:t>자녀들아 우리가 말과 혀로만 사랑하지 말고 행함과 진실함으로 하자</a:t>
            </a:r>
          </a:p>
          <a:p>
            <a:r>
              <a:rPr lang="ko-KR" altLang="en-US" dirty="0"/>
              <a:t>그 행동이 </a:t>
            </a:r>
            <a:r>
              <a:rPr lang="ko-KR" altLang="en-US" dirty="0" err="1"/>
              <a:t>전도냐</a:t>
            </a:r>
            <a:r>
              <a:rPr lang="ko-KR" altLang="en-US" dirty="0"/>
              <a:t> 사회적 활동이냐</a:t>
            </a:r>
            <a:r>
              <a:rPr lang="en-US" altLang="ko-KR" dirty="0"/>
              <a:t>, </a:t>
            </a:r>
            <a:r>
              <a:rPr lang="ko-KR" altLang="en-US" dirty="0"/>
              <a:t>정치 활동이냐는 우리가 무엇을 </a:t>
            </a:r>
            <a:r>
              <a:rPr lang="en-US" altLang="ko-KR" dirty="0"/>
              <a:t>‘</a:t>
            </a:r>
            <a:r>
              <a:rPr lang="ko-KR" altLang="en-US" dirty="0"/>
              <a:t>보고</a:t>
            </a:r>
            <a:r>
              <a:rPr lang="en-US" altLang="ko-KR" dirty="0"/>
              <a:t>’ </a:t>
            </a:r>
            <a:r>
              <a:rPr lang="ko-KR" altLang="en-US" dirty="0"/>
              <a:t>무엇을 </a:t>
            </a:r>
            <a:r>
              <a:rPr lang="en-US" altLang="ko-KR" dirty="0"/>
              <a:t>‘</a:t>
            </a:r>
            <a:r>
              <a:rPr lang="ko-KR" altLang="en-US" dirty="0"/>
              <a:t>가지고</a:t>
            </a:r>
            <a:r>
              <a:rPr lang="en-US" altLang="ko-KR" dirty="0"/>
              <a:t>’ </a:t>
            </a:r>
            <a:r>
              <a:rPr lang="ko-KR" altLang="en-US" dirty="0"/>
              <a:t>있느냐에 달려 있다</a:t>
            </a:r>
            <a:r>
              <a:rPr lang="en-US" altLang="ko-KR" dirty="0"/>
              <a:t>. (31)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243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세상 속으로 보내신다는 것을 축소해서 이해하는 것은 아닌지</a:t>
            </a:r>
            <a:r>
              <a:rPr lang="en-US" altLang="ko-KR" dirty="0"/>
              <a:t>? </a:t>
            </a:r>
            <a:r>
              <a:rPr lang="ko-KR" altLang="en-US" dirty="0"/>
              <a:t>교회의 활동을 세상 속에서 하는 것과 아닌 것으로 구분하고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992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altLang="ko-KR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17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자유형 6" descr="세계 지도"/>
          <p:cNvSpPr>
            <a:spLocks noEditPoints="1"/>
          </p:cNvSpPr>
          <p:nvPr/>
        </p:nvSpPr>
        <p:spPr bwMode="gray">
          <a:xfrm>
            <a:off x="-3573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ko-KR" altLang="gl-ES" sz="1350" noProof="0">
              <a:solidFill>
                <a:schemeClr val="lt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3448" y="1828800"/>
            <a:ext cx="7317105" cy="3048001"/>
          </a:xfrm>
        </p:spPr>
        <p:txBody>
          <a:bodyPr rtlCol="0">
            <a:normAutofit/>
          </a:bodyPr>
          <a:lstStyle>
            <a:lvl1pPr>
              <a:defRPr sz="330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4FA322F3-4D4E-41D5-9F1F-542400EC034F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1601153" cy="5486400"/>
          </a:xfrm>
        </p:spPr>
        <p:txBody>
          <a:bodyPr vert="eaVert"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448" y="685800"/>
            <a:ext cx="5563552" cy="5486400"/>
          </a:xfrm>
        </p:spPr>
        <p:txBody>
          <a:bodyPr vert="eaVert"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33597A36-9C4A-4323-95E7-9F64906F8F09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41DDB4BD-10D7-492B-90F5-84732BF4F6E5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3449" y="3429001"/>
            <a:ext cx="7317105" cy="2362199"/>
          </a:xfrm>
        </p:spPr>
        <p:txBody>
          <a:bodyPr rtlCol="0" anchor="b">
            <a:normAutofit/>
          </a:bodyPr>
          <a:lstStyle>
            <a:lvl1pPr algn="l">
              <a:defRPr sz="3301" b="0" cap="all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0100" y="685802"/>
            <a:ext cx="5891331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74406836-1485-4D29-A293-405AC0D7E91B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925200" y="1828800"/>
            <a:ext cx="3532470" cy="4343400"/>
          </a:xfrm>
        </p:spPr>
        <p:txBody>
          <a:bodyPr rtlCol="0">
            <a:normAutofit/>
          </a:bodyPr>
          <a:lstStyle>
            <a:lvl1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4698083" y="1828800"/>
            <a:ext cx="3532470" cy="4343400"/>
          </a:xfrm>
        </p:spPr>
        <p:txBody>
          <a:bodyPr rtlCol="0">
            <a:normAutofit/>
          </a:bodyPr>
          <a:lstStyle>
            <a:lvl1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19838713-684A-4E69-8459-84A3E1270F22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913448" y="1828800"/>
            <a:ext cx="353279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913448" y="2743201"/>
            <a:ext cx="3532790" cy="3428999"/>
          </a:xfrm>
        </p:spPr>
        <p:txBody>
          <a:bodyPr rtlCol="0">
            <a:normAutofit/>
          </a:bodyPr>
          <a:lstStyle>
            <a:lvl1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05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05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4697764" y="1828800"/>
            <a:ext cx="353279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4697764" y="2743201"/>
            <a:ext cx="3532790" cy="3428999"/>
          </a:xfrm>
        </p:spPr>
        <p:txBody>
          <a:bodyPr rtlCol="0">
            <a:normAutofit/>
          </a:bodyPr>
          <a:lstStyle>
            <a:lvl1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05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05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3B724DC3-89B2-4CB7-8FCE-8D5E67927D23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31F06A3F-F5E3-4A0E-B9B8-C0D37F3A7C1D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A30FA623-FB07-4A8C-B659-C0052207A7E0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ko-KR" altLang="en-US" sz="1350" noProof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rtlCol="0" anchor="b">
            <a:noAutofit/>
          </a:bodyPr>
          <a:lstStyle>
            <a:lvl1pPr algn="l">
              <a:defRPr sz="3001" b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4400506" y="685800"/>
            <a:ext cx="4230202" cy="5486400"/>
          </a:xfrm>
        </p:spPr>
        <p:txBody>
          <a:bodyPr rtlCol="0">
            <a:normAutofit/>
          </a:bodyPr>
          <a:lstStyle>
            <a:lvl1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3294" y="4876800"/>
            <a:ext cx="2915409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53A41303-F92B-4DCC-8414-F91C944DEDD4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ko-KR" altLang="en-US" sz="1350" noProof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rtlCol="0" anchor="b">
            <a:noAutofit/>
          </a:bodyPr>
          <a:lstStyle>
            <a:lvl1pPr algn="l">
              <a:defRPr sz="3001" b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그림 개체 틀 2" descr="이미지를 추가할 수 있는 빈 개체 틀입니다. 개체 틀을 클릭하고 추가할 이미지를 선택하세요."/>
          <p:cNvSpPr>
            <a:spLocks noGrp="1"/>
          </p:cNvSpPr>
          <p:nvPr>
            <p:ph type="pic" idx="1" hasCustomPrompt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3294" y="4876800"/>
            <a:ext cx="2915409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2155A249-129F-4148-B211-9AC5DD61115D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3449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  <a:endParaRPr lang="ko-KR" altLang="en-US" noProof="0"/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06863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cap="all" baseline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r>
              <a:rPr lang="ko-KR" altLang="en-US" noProof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115452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1894E60E-D22D-4994-AC2C-3EBA9C743D19}" type="datetime1">
              <a:rPr lang="ko-KR" altLang="en-US" noProof="0" smtClean="0"/>
              <a:t>2019-07-21</a:t>
            </a:fld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F36C87F6-986D-49E6-AF40-1B3A1EE8064D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983" rtl="0" eaLnBrk="1" latinLnBrk="1" hangingPunct="1">
        <a:lnSpc>
          <a:spcPct val="90000"/>
        </a:lnSpc>
        <a:spcBef>
          <a:spcPct val="0"/>
        </a:spcBef>
        <a:buNone/>
        <a:defRPr sz="3001" kern="1200" cap="all" baseline="0">
          <a:solidFill>
            <a:schemeClr val="tx1">
              <a:lumMod val="50000"/>
            </a:schemeClr>
          </a:solidFill>
          <a:latin typeface="Malgun Gothic" panose="020B0503020000020004" pitchFamily="34" charset="-127"/>
          <a:ea typeface="Malgun Gothic" panose="020B0503020000020004" pitchFamily="34" charset="-127"/>
          <a:cs typeface="+mj-cs"/>
        </a:defRPr>
      </a:lvl1pPr>
    </p:titleStyle>
    <p:bodyStyle>
      <a:lvl1pPr marL="205795" indent="-171496" algn="l" defTabSz="685983" rtl="0" eaLnBrk="1" latinLnBrk="1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+mn-cs"/>
        </a:defRPr>
      </a:lvl1pPr>
      <a:lvl2pPr marL="377291" indent="-171496" algn="l" defTabSz="685983" rtl="0" eaLnBrk="1" latinLnBrk="1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+mn-cs"/>
        </a:defRPr>
      </a:lvl2pPr>
      <a:lvl3pPr marL="548786" indent="-171496" algn="l" defTabSz="685983" rtl="0" eaLnBrk="1" latinLnBrk="1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35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+mn-cs"/>
        </a:defRPr>
      </a:lvl3pPr>
      <a:lvl4pPr marL="720282" indent="-171496" algn="l" defTabSz="685983" rtl="0" eaLnBrk="1" latinLnBrk="1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+mn-cs"/>
        </a:defRPr>
      </a:lvl4pPr>
      <a:lvl5pPr marL="891778" indent="-171496" algn="l" defTabSz="685983" rtl="0" eaLnBrk="1" latinLnBrk="1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+mn-cs"/>
        </a:defRPr>
      </a:lvl5pPr>
      <a:lvl6pPr marL="1063273" indent="-171496" algn="l" defTabSz="685983" rtl="0" eaLnBrk="1" latinLnBrk="1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1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1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1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3448" y="2228537"/>
            <a:ext cx="7317105" cy="1146443"/>
          </a:xfrm>
        </p:spPr>
        <p:txBody>
          <a:bodyPr rtlCol="0"/>
          <a:lstStyle/>
          <a:p>
            <a:pPr algn="ctr" rtl="0"/>
            <a:r>
              <a:rPr lang="ko-KR" altLang="en-US" b="1" dirty="0" err="1"/>
              <a:t>선교란</a:t>
            </a:r>
            <a:r>
              <a:rPr lang="ko-KR" altLang="en-US" b="1" dirty="0"/>
              <a:t> 무엇인가</a:t>
            </a:r>
            <a:r>
              <a:rPr lang="en-US" altLang="ko-KR" b="1" dirty="0"/>
              <a:t>? </a:t>
            </a:r>
            <a:r>
              <a:rPr lang="ko-KR" altLang="en-US" b="1" dirty="0"/>
              <a:t>선교</a:t>
            </a:r>
            <a:endParaRPr lang="ko-KR" altLang="en-US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13449" y="4077241"/>
            <a:ext cx="7277896" cy="1409695"/>
          </a:xfrm>
        </p:spPr>
        <p:txBody>
          <a:bodyPr rtlCol="0">
            <a:normAutofit/>
          </a:bodyPr>
          <a:lstStyle/>
          <a:p>
            <a:pPr algn="ctr" rtl="0">
              <a:lnSpc>
                <a:spcPct val="150000"/>
              </a:lnSpc>
            </a:pPr>
            <a:r>
              <a:rPr lang="ko-KR" altLang="en-US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선무당</a:t>
            </a:r>
            <a:r>
              <a:rPr lang="ko-KR" altLang="en-US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endParaRPr lang="en-US" altLang="ko-KR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 rtl="0">
              <a:lnSpc>
                <a:spcPct val="150000"/>
              </a:lnSpc>
            </a:pPr>
            <a:r>
              <a:rPr lang="en-US" altLang="ko-KR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2019 7/22</a:t>
            </a:r>
          </a:p>
          <a:p>
            <a:pPr algn="ctr" rtl="0">
              <a:lnSpc>
                <a:spcPct val="150000"/>
              </a:lnSpc>
            </a:pPr>
            <a:r>
              <a:rPr lang="ko-KR" altLang="en-US" dirty="0"/>
              <a:t>권성찬</a:t>
            </a:r>
            <a:endParaRPr lang="ko-KR" altLang="en-US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395536" y="1411591"/>
            <a:ext cx="8496944" cy="40348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3600" b="1" dirty="0"/>
              <a:t>선교에 관한 고찰</a:t>
            </a:r>
            <a:endParaRPr lang="en-US" altLang="ko-KR" sz="3600" b="1" dirty="0"/>
          </a:p>
          <a:p>
            <a:pPr algn="ctr">
              <a:lnSpc>
                <a:spcPct val="200000"/>
              </a:lnSpc>
            </a:pPr>
            <a:r>
              <a:rPr lang="en-US" altLang="ko-KR" sz="2400" b="1" dirty="0"/>
              <a:t>(</a:t>
            </a:r>
            <a:r>
              <a:rPr lang="ko-KR" altLang="en-US" sz="2400" b="1" dirty="0"/>
              <a:t>크리스 </a:t>
            </a:r>
            <a:r>
              <a:rPr lang="ko-KR" altLang="en-US" sz="2400" b="1" dirty="0" err="1"/>
              <a:t>라잇</a:t>
            </a:r>
            <a:r>
              <a:rPr lang="en-US" altLang="ko-KR" sz="2400" b="1" dirty="0"/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400" b="1" dirty="0"/>
              <a:t>우리의 선교는 하나님의 선교에서 나온다</a:t>
            </a:r>
            <a:r>
              <a:rPr lang="en-US" altLang="ko-KR" sz="2400" b="1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400" b="1" dirty="0"/>
              <a:t>성경적 선교의 실천에서 전도와 사회적 행동은 함께 간다</a:t>
            </a:r>
            <a:r>
              <a:rPr lang="en-US" altLang="ko-KR" sz="2400" b="1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400" b="1" dirty="0"/>
              <a:t>선교와 사역은 모든 제자가 모든 삶의 영역에서 하는 일이다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21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2311454"/>
            <a:ext cx="6901471" cy="2235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1" b="1" dirty="0"/>
              <a:t>하나님이 교회에 의도하신 선교는 어떤 것인가</a:t>
            </a:r>
            <a:r>
              <a:rPr lang="en-US" altLang="ko-KR" sz="2401" b="1" dirty="0"/>
              <a:t>?</a:t>
            </a:r>
          </a:p>
          <a:p>
            <a:pPr algn="ctr">
              <a:lnSpc>
                <a:spcPct val="150000"/>
              </a:lnSpc>
            </a:pPr>
            <a:r>
              <a:rPr lang="en-US" altLang="ko-KR" sz="2401" dirty="0"/>
              <a:t>VS</a:t>
            </a:r>
          </a:p>
          <a:p>
            <a:pPr>
              <a:lnSpc>
                <a:spcPct val="150000"/>
              </a:lnSpc>
            </a:pPr>
            <a:r>
              <a:rPr lang="ko-KR" altLang="en-US" sz="2401" b="1" dirty="0"/>
              <a:t>하나님은 그 분의 선교를 위해 어떤 교회를 필요로 하시는가</a:t>
            </a:r>
            <a:r>
              <a:rPr lang="en-US" altLang="ko-KR" sz="2401" b="1" dirty="0"/>
              <a:t>?</a:t>
            </a:r>
            <a:endParaRPr lang="ko-KR" altLang="en-US" sz="2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94827-7F86-459A-8ADB-B52003197604}"/>
              </a:ext>
            </a:extLst>
          </p:cNvPr>
          <p:cNvSpPr txBox="1"/>
          <p:nvPr/>
        </p:nvSpPr>
        <p:spPr>
          <a:xfrm>
            <a:off x="2843808" y="221271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1. </a:t>
            </a:r>
            <a:r>
              <a:rPr lang="ko-KR" altLang="en-US" sz="2400" dirty="0"/>
              <a:t>우리의 선교는 하나님의 선교에서 나온다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37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1757265"/>
            <a:ext cx="6901471" cy="33434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선교에 관한 더 폭 넓은 개념은 보내는 행동 자체만이 아니라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그 전체적인 목적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목표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계획을 아우른다</a:t>
            </a:r>
            <a:r>
              <a:rPr lang="en-US" altLang="ko-KR" sz="2401" b="1" dirty="0"/>
              <a:t>. </a:t>
            </a:r>
            <a:r>
              <a:rPr lang="ko-KR" altLang="en-US" sz="2401" b="1" dirty="0"/>
              <a:t>그 안에서 보내는 일이 일어나고 의미를 갖는 것이다</a:t>
            </a:r>
            <a:r>
              <a:rPr lang="en-US" altLang="ko-KR" sz="2401" b="1" dirty="0"/>
              <a:t>. </a:t>
            </a:r>
            <a:r>
              <a:rPr lang="ko-KR" altLang="en-US" sz="2401" b="1" dirty="0"/>
              <a:t>결국 단순히 누군가를 어딘가로 보내는 일은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그 배후에 어떤 목적이 없다면 의미가 없다</a:t>
            </a:r>
            <a:r>
              <a:rPr lang="en-US" altLang="ko-KR" sz="2401" b="1" dirty="0"/>
              <a:t>. (44)</a:t>
            </a:r>
            <a:endParaRPr lang="ko-KR" altLang="en-US" sz="2401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61F9A6-1830-4F09-B9A5-010F8DFAD802}"/>
              </a:ext>
            </a:extLst>
          </p:cNvPr>
          <p:cNvSpPr txBox="1"/>
          <p:nvPr/>
        </p:nvSpPr>
        <p:spPr>
          <a:xfrm>
            <a:off x="2843808" y="221271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1. </a:t>
            </a:r>
            <a:r>
              <a:rPr lang="ko-KR" altLang="en-US" sz="2400" dirty="0"/>
              <a:t>우리의 선교는 하나님의 선교에서 나온다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7669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925981"/>
            <a:ext cx="6901471" cy="50060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하나님의 선교는 그저 보내셨고 보내시는 하나님만 가리키는 것이 아니라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그 분의 창조 세계 전체에 대해 중요한 목적을 지니신 하나님과 그 목적을 성취하시기 위해 끊임없이 </a:t>
            </a:r>
            <a:r>
              <a:rPr lang="en-US" altLang="ko-KR" sz="2401" b="1" dirty="0"/>
              <a:t>‘</a:t>
            </a:r>
            <a:r>
              <a:rPr lang="ko-KR" altLang="en-US" sz="2401" b="1" dirty="0"/>
              <a:t>선교하고 계신</a:t>
            </a:r>
            <a:r>
              <a:rPr lang="en-US" altLang="ko-KR" sz="2401" b="1" dirty="0"/>
              <a:t>’ </a:t>
            </a:r>
            <a:r>
              <a:rPr lang="ko-KR" altLang="en-US" sz="2401" b="1" dirty="0"/>
              <a:t>하나님을 가리키게 된다</a:t>
            </a:r>
            <a:r>
              <a:rPr lang="en-US" altLang="ko-KR" sz="2401" b="1" dirty="0"/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하나님의 보내심에는 행동을 하도록 그리고 말하도록 하는 두 가지 범주가 있다</a:t>
            </a:r>
            <a:r>
              <a:rPr lang="en-US" altLang="ko-KR" sz="2401" b="1" dirty="0"/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성경 전체 </a:t>
            </a:r>
            <a:r>
              <a:rPr lang="ko-KR" altLang="en-US" sz="2401" b="1" dirty="0" err="1"/>
              <a:t>내러티브를</a:t>
            </a:r>
            <a:r>
              <a:rPr lang="ko-KR" altLang="en-US" sz="2401" b="1" dirty="0"/>
              <a:t> 아우르는 포괄적인 차원에서 하나님의 선교를 생각하게 된다</a:t>
            </a:r>
            <a:r>
              <a:rPr lang="en-US" altLang="ko-KR" sz="2401" b="1" dirty="0"/>
              <a:t>. (44)</a:t>
            </a:r>
            <a:endParaRPr lang="ko-KR" altLang="en-US" sz="2401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A25CEC-1BB5-4CE6-BF88-70C7B750B329}"/>
              </a:ext>
            </a:extLst>
          </p:cNvPr>
          <p:cNvSpPr txBox="1"/>
          <p:nvPr/>
        </p:nvSpPr>
        <p:spPr>
          <a:xfrm>
            <a:off x="2843808" y="221271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1. </a:t>
            </a:r>
            <a:r>
              <a:rPr lang="ko-KR" altLang="en-US" sz="2400" dirty="0"/>
              <a:t>우리의 선교는 하나님의 선교에서 나온다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8980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925981"/>
            <a:ext cx="6901471" cy="50060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하나님의 선교는 그저 보내셨고 보내시는 하나님만 가리키는 것이 아니라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그 분의 창조 세계 전체에 대해 중요한 목적을 지니신 하나님과 그 목적을 성취하시기 위해 끊임없이 </a:t>
            </a:r>
            <a:r>
              <a:rPr lang="en-US" altLang="ko-KR" sz="2401" b="1" dirty="0"/>
              <a:t>‘</a:t>
            </a:r>
            <a:r>
              <a:rPr lang="ko-KR" altLang="en-US" sz="2401" b="1" dirty="0"/>
              <a:t>선교하고 계신</a:t>
            </a:r>
            <a:r>
              <a:rPr lang="en-US" altLang="ko-KR" sz="2401" b="1" dirty="0"/>
              <a:t>’ </a:t>
            </a:r>
            <a:r>
              <a:rPr lang="ko-KR" altLang="en-US" sz="2401" b="1" dirty="0"/>
              <a:t>하나님을 가리키게 된다</a:t>
            </a:r>
            <a:r>
              <a:rPr lang="en-US" altLang="ko-KR" sz="2401" b="1" dirty="0"/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하나님의 보내심에는 행동을 하도록 그리고 말하도록 하는 두 가지 범주가 있다</a:t>
            </a:r>
            <a:r>
              <a:rPr lang="en-US" altLang="ko-KR" sz="2401" b="1" dirty="0"/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성경 전체 </a:t>
            </a:r>
            <a:r>
              <a:rPr lang="ko-KR" altLang="en-US" sz="2401" b="1" dirty="0" err="1"/>
              <a:t>내러티브를</a:t>
            </a:r>
            <a:r>
              <a:rPr lang="ko-KR" altLang="en-US" sz="2401" b="1" dirty="0"/>
              <a:t> 아우르는 포괄적인 차원에서 하나님의 선교를 생각하게 된다</a:t>
            </a:r>
            <a:r>
              <a:rPr lang="en-US" altLang="ko-KR" sz="2401" b="1" dirty="0"/>
              <a:t>. (44)</a:t>
            </a:r>
            <a:endParaRPr lang="ko-KR" altLang="en-US" sz="2401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66CF2-99A6-42CA-BB66-4980A2C24B6E}"/>
              </a:ext>
            </a:extLst>
          </p:cNvPr>
          <p:cNvSpPr txBox="1"/>
          <p:nvPr/>
        </p:nvSpPr>
        <p:spPr>
          <a:xfrm>
            <a:off x="2843808" y="221271"/>
            <a:ext cx="604867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1. </a:t>
            </a:r>
            <a:r>
              <a:rPr lang="ko-KR" altLang="en-US" sz="2400" dirty="0"/>
              <a:t>우리의 선교는 하나님의 선교에서 나온다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2808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1203076"/>
            <a:ext cx="6901471" cy="44518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1" b="1" dirty="0"/>
              <a:t>전도와 사회적 책임의 관계에 관한 국제회의 </a:t>
            </a:r>
            <a:r>
              <a:rPr lang="en-US" altLang="ko-KR" sz="2401" b="1" dirty="0"/>
              <a:t>(1982</a:t>
            </a:r>
            <a:r>
              <a:rPr lang="ko-KR" altLang="en-US" sz="2401" b="1" dirty="0"/>
              <a:t>년</a:t>
            </a:r>
            <a:r>
              <a:rPr lang="en-US" altLang="ko-KR" sz="2401" b="1" dirty="0"/>
              <a:t>, </a:t>
            </a:r>
            <a:r>
              <a:rPr lang="ko-KR" altLang="en-US" sz="2401" b="1" dirty="0" err="1"/>
              <a:t>그랜래피즈</a:t>
            </a:r>
            <a:r>
              <a:rPr lang="en-US" altLang="ko-KR" sz="2401" b="1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동반자 관계 안에서 전도의 논리적 우위성 </a:t>
            </a:r>
            <a:endParaRPr lang="en-US" altLang="ko-KR" sz="2401" b="1" dirty="0"/>
          </a:p>
          <a:p>
            <a:pPr>
              <a:lnSpc>
                <a:spcPct val="150000"/>
              </a:lnSpc>
            </a:pPr>
            <a:endParaRPr lang="en-US" altLang="ko-KR" sz="2401" b="1" dirty="0"/>
          </a:p>
          <a:p>
            <a:pPr>
              <a:lnSpc>
                <a:spcPct val="150000"/>
              </a:lnSpc>
            </a:pPr>
            <a:r>
              <a:rPr lang="ko-KR" altLang="en-US" sz="2401" b="1" dirty="0" err="1"/>
              <a:t>레슬리</a:t>
            </a:r>
            <a:r>
              <a:rPr lang="ko-KR" altLang="en-US" sz="2401" b="1" dirty="0"/>
              <a:t> </a:t>
            </a:r>
            <a:r>
              <a:rPr lang="ko-KR" altLang="en-US" sz="2401" b="1" dirty="0" err="1"/>
              <a:t>뉴비긴</a:t>
            </a:r>
            <a:endParaRPr lang="en-US" altLang="ko-KR" sz="2401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선교적 차원 </a:t>
            </a:r>
            <a:r>
              <a:rPr lang="en-US" altLang="ko-KR" sz="2401" b="1" dirty="0"/>
              <a:t>(dimension)</a:t>
            </a:r>
            <a:r>
              <a:rPr lang="ko-KR" altLang="en-US" sz="2401" b="1" dirty="0"/>
              <a:t>과 선교적 의도 </a:t>
            </a:r>
            <a:r>
              <a:rPr lang="en-US" altLang="ko-KR" sz="2401" b="1" dirty="0"/>
              <a:t>(intention).</a:t>
            </a:r>
            <a:r>
              <a:rPr lang="ko-KR" altLang="en-US" sz="2401" b="1" dirty="0"/>
              <a:t> </a:t>
            </a:r>
            <a:r>
              <a:rPr lang="en-US" altLang="ko-KR" sz="2401" b="1" dirty="0"/>
              <a:t>(</a:t>
            </a:r>
            <a:r>
              <a:rPr lang="ko-KR" altLang="en-US" sz="2401" b="1" dirty="0"/>
              <a:t>교회의 전체 삶의 한 </a:t>
            </a:r>
            <a:r>
              <a:rPr lang="ko-KR" altLang="en-US" sz="2401" b="1" dirty="0" err="1"/>
              <a:t>차원으로서의</a:t>
            </a:r>
            <a:r>
              <a:rPr lang="ko-KR" altLang="en-US" sz="2401" b="1" dirty="0"/>
              <a:t> 선교와 어떤 활동의 일차적인 의도로서의 선교</a:t>
            </a:r>
            <a:r>
              <a:rPr lang="en-US" altLang="ko-KR" sz="2401" b="1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94827-7F86-459A-8ADB-B52003197604}"/>
              </a:ext>
            </a:extLst>
          </p:cNvPr>
          <p:cNvSpPr txBox="1"/>
          <p:nvPr/>
        </p:nvSpPr>
        <p:spPr>
          <a:xfrm>
            <a:off x="683568" y="221271"/>
            <a:ext cx="8208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2. </a:t>
            </a:r>
            <a:r>
              <a:rPr lang="ko-KR" altLang="en-US" sz="2400" dirty="0"/>
              <a:t>성경적 선교의 실천에서 전도와 사회적 행동은 함께 간다</a:t>
            </a:r>
            <a:r>
              <a:rPr lang="en-US" altLang="ko-KR" sz="2400" dirty="0"/>
              <a:t>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921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1203078"/>
            <a:ext cx="7621551" cy="44518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총체적 </a:t>
            </a:r>
            <a:r>
              <a:rPr lang="en-US" altLang="ko-KR" sz="2401" b="1" dirty="0"/>
              <a:t>(holistic)</a:t>
            </a:r>
            <a:r>
              <a:rPr lang="ko-KR" altLang="en-US" sz="2401" b="1" dirty="0"/>
              <a:t> 선교 </a:t>
            </a:r>
            <a:r>
              <a:rPr lang="en-US" altLang="ko-KR" sz="2401" b="1" dirty="0">
                <a:sym typeface="Wingdings" panose="05000000000000000000" pitchFamily="2" charset="2"/>
              </a:rPr>
              <a:t> </a:t>
            </a:r>
            <a:r>
              <a:rPr lang="ko-KR" altLang="en-US" sz="2401" b="1" dirty="0">
                <a:sym typeface="Wingdings" panose="05000000000000000000" pitchFamily="2" charset="2"/>
              </a:rPr>
              <a:t>통합적 </a:t>
            </a:r>
            <a:r>
              <a:rPr lang="en-US" altLang="ko-KR" sz="2401" b="1" dirty="0">
                <a:sym typeface="Wingdings" panose="05000000000000000000" pitchFamily="2" charset="2"/>
              </a:rPr>
              <a:t>(integral)</a:t>
            </a:r>
            <a:r>
              <a:rPr lang="ko-KR" altLang="en-US" sz="2401" b="1" dirty="0">
                <a:sym typeface="Wingdings" panose="05000000000000000000" pitchFamily="2" charset="2"/>
              </a:rPr>
              <a:t> 선교 </a:t>
            </a:r>
            <a:r>
              <a:rPr lang="en-US" altLang="ko-KR" sz="2401" b="1" dirty="0">
                <a:sym typeface="Wingdings" panose="05000000000000000000" pitchFamily="2" charset="2"/>
              </a:rPr>
              <a:t>(</a:t>
            </a:r>
            <a:r>
              <a:rPr lang="ko-KR" altLang="en-US" sz="2401" b="1" dirty="0">
                <a:sym typeface="Wingdings" panose="05000000000000000000" pitchFamily="2" charset="2"/>
              </a:rPr>
              <a:t>단순한 동반자 관계가 아니라 두 가지가 서로 연결되고 통합된 선교</a:t>
            </a:r>
            <a:r>
              <a:rPr lang="en-US" altLang="ko-KR" sz="2401" b="1" dirty="0">
                <a:sym typeface="Wingdings" panose="05000000000000000000" pitchFamily="2" charset="2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401" b="1" dirty="0">
              <a:sym typeface="Wingdings" panose="05000000000000000000" pitchFamily="2" charset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>
                <a:sym typeface="Wingdings" panose="05000000000000000000" pitchFamily="2" charset="2"/>
              </a:rPr>
              <a:t>인간의 몸은 통합된 체계다</a:t>
            </a:r>
            <a:r>
              <a:rPr lang="en-US" altLang="ko-KR" sz="2401" b="1" dirty="0">
                <a:sym typeface="Wingdings" panose="05000000000000000000" pitchFamily="2" charset="2"/>
              </a:rPr>
              <a:t>. </a:t>
            </a:r>
            <a:r>
              <a:rPr lang="ko-KR" altLang="en-US" sz="2401" b="1" dirty="0">
                <a:sym typeface="Wingdings" panose="05000000000000000000" pitchFamily="2" charset="2"/>
              </a:rPr>
              <a:t>마찬가지로 통합된 선교는</a:t>
            </a:r>
            <a:r>
              <a:rPr lang="en-US" altLang="ko-KR" sz="2401" b="1" dirty="0">
                <a:sym typeface="Wingdings" panose="05000000000000000000" pitchFamily="2" charset="2"/>
              </a:rPr>
              <a:t>, </a:t>
            </a:r>
            <a:r>
              <a:rPr lang="ko-KR" altLang="en-US" sz="2401" b="1" dirty="0">
                <a:sym typeface="Wingdings" panose="05000000000000000000" pitchFamily="2" charset="2"/>
              </a:rPr>
              <a:t>세상에서 하나님의 목적을 이루기 위해 그리스도인이 그리스도께 순종하는 모든 영역을 하나로 묶는다</a:t>
            </a:r>
            <a:r>
              <a:rPr lang="en-US" altLang="ko-KR" sz="2401" b="1" dirty="0">
                <a:sym typeface="Wingdings" panose="05000000000000000000" pitchFamily="2" charset="2"/>
              </a:rPr>
              <a:t>.</a:t>
            </a:r>
            <a:endParaRPr lang="en-US" altLang="ko-KR" sz="2401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7BB7DA-6E9C-45C7-BBF6-B8BF7A73B3B9}"/>
              </a:ext>
            </a:extLst>
          </p:cNvPr>
          <p:cNvSpPr txBox="1"/>
          <p:nvPr/>
        </p:nvSpPr>
        <p:spPr>
          <a:xfrm>
            <a:off x="683568" y="221271"/>
            <a:ext cx="8208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2. </a:t>
            </a:r>
            <a:r>
              <a:rPr lang="ko-KR" altLang="en-US" sz="2400" dirty="0"/>
              <a:t>성경적 선교의 실천에서 전도와 사회적 행동은 함께 간다</a:t>
            </a:r>
            <a:r>
              <a:rPr lang="en-US" altLang="ko-KR" sz="2400" dirty="0"/>
              <a:t>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0282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1757269"/>
            <a:ext cx="7621551" cy="33434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1" b="1" dirty="0"/>
              <a:t>미가 </a:t>
            </a:r>
            <a:r>
              <a:rPr lang="en-US" altLang="ko-KR" sz="2401" b="1" dirty="0"/>
              <a:t>(Micah) </a:t>
            </a:r>
            <a:r>
              <a:rPr lang="ko-KR" altLang="en-US" sz="2401" b="1" dirty="0"/>
              <a:t>선언 </a:t>
            </a:r>
            <a:r>
              <a:rPr lang="en-US" altLang="ko-KR" sz="2401" b="1" dirty="0"/>
              <a:t>(2001)</a:t>
            </a:r>
          </a:p>
          <a:p>
            <a:pPr>
              <a:lnSpc>
                <a:spcPct val="150000"/>
              </a:lnSpc>
            </a:pPr>
            <a:r>
              <a:rPr lang="ko-KR" altLang="en-US" sz="2401" b="1" dirty="0"/>
              <a:t>통합적 선교는 복음을 선포하고 실증한다</a:t>
            </a:r>
            <a:r>
              <a:rPr lang="en-US" altLang="ko-KR" sz="2401" b="1" dirty="0"/>
              <a:t>. </a:t>
            </a:r>
            <a:r>
              <a:rPr lang="ko-KR" altLang="en-US" sz="2401" b="1" dirty="0"/>
              <a:t>이는 단순히 전도와 사회 참여를 함께 행해야 한다는 뜻이 아니다</a:t>
            </a:r>
            <a:r>
              <a:rPr lang="en-US" altLang="ko-KR" sz="2401" b="1" dirty="0"/>
              <a:t>. </a:t>
            </a:r>
            <a:r>
              <a:rPr lang="ko-KR" altLang="en-US" sz="2401" b="1" dirty="0"/>
              <a:t>그보다 통합적 선교에서는 우리가 선포할 때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사람들에게 삶의 모든 영역에서 사랑하고 회개하라고 요청함으로써 사회적 결과를 낸다</a:t>
            </a:r>
            <a:r>
              <a:rPr lang="en-US" altLang="ko-KR" sz="2401" b="1" dirty="0"/>
              <a:t>. (57)</a:t>
            </a:r>
            <a:endParaRPr lang="en-US" altLang="ko-KR" sz="2401" b="1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EE1FF-D236-4E97-8B0A-4ACDF367DA6E}"/>
              </a:ext>
            </a:extLst>
          </p:cNvPr>
          <p:cNvSpPr txBox="1"/>
          <p:nvPr/>
        </p:nvSpPr>
        <p:spPr>
          <a:xfrm>
            <a:off x="683568" y="221271"/>
            <a:ext cx="8208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2. </a:t>
            </a:r>
            <a:r>
              <a:rPr lang="ko-KR" altLang="en-US" sz="2400" dirty="0"/>
              <a:t>성경적 선교의 실천에서 전도와 사회적 행동은 함께 간다</a:t>
            </a:r>
            <a:r>
              <a:rPr lang="en-US" altLang="ko-KR" sz="2400" dirty="0"/>
              <a:t>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9160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1757269"/>
            <a:ext cx="7621551" cy="33434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1" b="1" dirty="0"/>
              <a:t>통합이란 그 안에서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혹은 그것을 중심으로 모든 것이 통합되는 </a:t>
            </a:r>
            <a:r>
              <a:rPr lang="en-US" altLang="ko-KR" sz="2401" b="1" dirty="0"/>
              <a:t>‘</a:t>
            </a:r>
            <a:r>
              <a:rPr lang="ko-KR" altLang="en-US" sz="2401" b="1" dirty="0"/>
              <a:t>무언가</a:t>
            </a:r>
            <a:r>
              <a:rPr lang="en-US" altLang="ko-KR" sz="2401" b="1" dirty="0"/>
              <a:t>’</a:t>
            </a:r>
            <a:r>
              <a:rPr lang="ko-KR" altLang="en-US" sz="2401" b="1" dirty="0"/>
              <a:t>를 요구한다</a:t>
            </a:r>
            <a:r>
              <a:rPr lang="en-US" altLang="ko-KR" sz="2401" b="1" dirty="0"/>
              <a:t>… </a:t>
            </a:r>
            <a:r>
              <a:rPr lang="ko-KR" altLang="en-US" sz="2401" b="1" dirty="0"/>
              <a:t>그것은 분명 복음 자체이다</a:t>
            </a:r>
            <a:r>
              <a:rPr lang="en-US" altLang="ko-KR" sz="2401" b="1" dirty="0"/>
              <a:t>. </a:t>
            </a:r>
            <a:r>
              <a:rPr lang="ko-KR" altLang="en-US" sz="2401" b="1" dirty="0"/>
              <a:t>여기서 복음은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하나님이 세상을 구원하시고 그리스도의 주권 아래 하나님 나라를 </a:t>
            </a:r>
            <a:r>
              <a:rPr lang="ko-KR" altLang="en-US" sz="2401" b="1" dirty="0" err="1"/>
              <a:t>도래시키기</a:t>
            </a:r>
            <a:r>
              <a:rPr lang="ko-KR" altLang="en-US" sz="2401" b="1" dirty="0"/>
              <a:t> 위해 그리스도 안에서 하신 모든 일에 관한 성경의 좋은 소식을 뜻한다</a:t>
            </a:r>
            <a:r>
              <a:rPr lang="en-US" altLang="ko-KR" sz="2401" b="1" dirty="0"/>
              <a:t>. (57-8)</a:t>
            </a:r>
            <a:endParaRPr lang="en-US" altLang="ko-KR" sz="2401" b="1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EE1FF-D236-4E97-8B0A-4ACDF367DA6E}"/>
              </a:ext>
            </a:extLst>
          </p:cNvPr>
          <p:cNvSpPr txBox="1"/>
          <p:nvPr/>
        </p:nvSpPr>
        <p:spPr>
          <a:xfrm>
            <a:off x="683568" y="221271"/>
            <a:ext cx="8208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2. </a:t>
            </a:r>
            <a:r>
              <a:rPr lang="ko-KR" altLang="en-US" sz="2400" dirty="0"/>
              <a:t>성경적 선교의 실천에서 전도와 사회적 행동은 함께 간다</a:t>
            </a:r>
            <a:r>
              <a:rPr lang="en-US" altLang="ko-KR" sz="2400" dirty="0"/>
              <a:t>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907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539553" y="925984"/>
            <a:ext cx="8352928" cy="50060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1" b="1" dirty="0"/>
              <a:t>케이프 타운 서약 중에서 </a:t>
            </a:r>
            <a:r>
              <a:rPr lang="en-US" altLang="ko-KR" sz="2401" b="1" dirty="0"/>
              <a:t>(2010)</a:t>
            </a:r>
          </a:p>
          <a:p>
            <a:pPr>
              <a:lnSpc>
                <a:spcPct val="150000"/>
              </a:lnSpc>
            </a:pPr>
            <a:r>
              <a:rPr lang="ko-KR" altLang="en-US" sz="2401" b="1" dirty="0"/>
              <a:t>성경은 하나님이 창조 세계 자체를 구속하고자 하신다고 선포한다</a:t>
            </a:r>
            <a:r>
              <a:rPr lang="en-US" altLang="ko-KR" sz="2401" b="1" dirty="0"/>
              <a:t>. </a:t>
            </a:r>
            <a:r>
              <a:rPr lang="ko-KR" altLang="en-US" sz="2401" b="1" dirty="0"/>
              <a:t>통합적 </a:t>
            </a:r>
            <a:r>
              <a:rPr lang="ko-KR" altLang="en-US" sz="2401" b="1" dirty="0" err="1"/>
              <a:t>선교란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복음이 예수 그리스도의 십자가와 부활을 통해 각 개인에게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그리고 사회에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그리고 창조 세계에 하나님이 주시는 좋은 소식이라는 성경의 진리를 분별하고 선포하고 살아내는 것이다</a:t>
            </a:r>
            <a:r>
              <a:rPr lang="en-US" altLang="ko-KR" sz="2401" b="1" dirty="0"/>
              <a:t>. </a:t>
            </a:r>
            <a:r>
              <a:rPr lang="ko-KR" altLang="en-US" sz="2401" b="1" dirty="0" err="1"/>
              <a:t>개인과</a:t>
            </a:r>
            <a:r>
              <a:rPr lang="ko-KR" altLang="en-US" sz="2401" b="1" dirty="0"/>
              <a:t> 사회와 창조 세계는 다 죄로 인해 깨지고 고통당하고 있으며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이 셋 다 하나님의 구속하시는 사랑과 선교의 대상이다</a:t>
            </a:r>
            <a:r>
              <a:rPr lang="en-US" altLang="ko-KR" sz="2401" b="1" dirty="0"/>
              <a:t>. </a:t>
            </a:r>
            <a:r>
              <a:rPr lang="ko-KR" altLang="en-US" sz="2401" b="1" dirty="0"/>
              <a:t>또 셋 다 하나님 백성의 포괄적인 선교의 일부가 되어야 한다</a:t>
            </a:r>
            <a:r>
              <a:rPr lang="en-US" altLang="ko-KR" sz="2401" b="1" dirty="0"/>
              <a:t>. (63)</a:t>
            </a:r>
            <a:endParaRPr lang="en-US" altLang="ko-KR" sz="2401" b="1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EE1FF-D236-4E97-8B0A-4ACDF367DA6E}"/>
              </a:ext>
            </a:extLst>
          </p:cNvPr>
          <p:cNvSpPr txBox="1"/>
          <p:nvPr/>
        </p:nvSpPr>
        <p:spPr>
          <a:xfrm>
            <a:off x="683568" y="221271"/>
            <a:ext cx="82089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2. </a:t>
            </a:r>
            <a:r>
              <a:rPr lang="ko-KR" altLang="en-US" sz="2400" dirty="0"/>
              <a:t>성경적 선교의 실천에서 전도와 사회적 행동은 함께 간다</a:t>
            </a:r>
            <a:r>
              <a:rPr lang="en-US" altLang="ko-KR" sz="2400" dirty="0"/>
              <a:t>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5510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D036F1D-2397-4A29-B3AB-CB3BC17F6D20}"/>
              </a:ext>
            </a:extLst>
          </p:cNvPr>
          <p:cNvSpPr txBox="1"/>
          <p:nvPr/>
        </p:nvSpPr>
        <p:spPr>
          <a:xfrm>
            <a:off x="1270929" y="2032465"/>
            <a:ext cx="6758355" cy="27930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1" b="1" dirty="0"/>
              <a:t>인생은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우리의 잘못된 견해가 교정되고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왜곡된 개념이 조정되며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얄팍한 의견이 깊어지고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어마어마한 무지가 조금이라도 사라지는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배워 가는 순례이며 발견해 가는 항해다</a:t>
            </a:r>
            <a:r>
              <a:rPr lang="en-US" altLang="ko-KR" sz="2401" b="1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2401" dirty="0"/>
              <a:t>(</a:t>
            </a:r>
            <a:r>
              <a:rPr lang="ko-KR" altLang="en-US" sz="2401" dirty="0" err="1"/>
              <a:t>초판서문</a:t>
            </a:r>
            <a:r>
              <a:rPr lang="en-US" altLang="ko-KR" sz="2401" dirty="0"/>
              <a:t>, 1975)</a:t>
            </a:r>
            <a:r>
              <a:rPr lang="ko-KR" altLang="en-US" sz="240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47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2034362"/>
            <a:ext cx="7621551" cy="27892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이분법 근절</a:t>
            </a:r>
            <a:endParaRPr lang="en-US" altLang="ko-KR" sz="2401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1" b="1" dirty="0">
                <a:sym typeface="Wingdings" panose="05000000000000000000" pitchFamily="2" charset="2"/>
              </a:rPr>
              <a:t>1982</a:t>
            </a:r>
            <a:r>
              <a:rPr lang="ko-KR" altLang="en-US" sz="2401" b="1" dirty="0">
                <a:sym typeface="Wingdings" panose="05000000000000000000" pitchFamily="2" charset="2"/>
              </a:rPr>
              <a:t>년 </a:t>
            </a:r>
            <a:r>
              <a:rPr lang="en-US" altLang="ko-KR" sz="2401" b="1" dirty="0">
                <a:sym typeface="Wingdings" panose="05000000000000000000" pitchFamily="2" charset="2"/>
              </a:rPr>
              <a:t>“</a:t>
            </a:r>
            <a:r>
              <a:rPr lang="ko-KR" altLang="en-US" sz="2401" b="1" dirty="0">
                <a:sym typeface="Wingdings" panose="05000000000000000000" pitchFamily="2" charset="2"/>
              </a:rPr>
              <a:t>우리 삶의 모든 부분이 그리스도의 주되심 아래 있으며</a:t>
            </a:r>
            <a:r>
              <a:rPr lang="en-US" altLang="ko-KR" sz="2401" b="1" dirty="0">
                <a:sym typeface="Wingdings" panose="05000000000000000000" pitchFamily="2" charset="2"/>
              </a:rPr>
              <a:t>, </a:t>
            </a:r>
            <a:r>
              <a:rPr lang="ko-KR" altLang="en-US" sz="2401" b="1" dirty="0">
                <a:sym typeface="Wingdings" panose="05000000000000000000" pitchFamily="2" charset="2"/>
              </a:rPr>
              <a:t>모든 삶이 예배</a:t>
            </a:r>
            <a:r>
              <a:rPr lang="en-US" altLang="ko-KR" sz="2401" b="1" dirty="0">
                <a:sym typeface="Wingdings" panose="05000000000000000000" pitchFamily="2" charset="2"/>
              </a:rPr>
              <a:t>, </a:t>
            </a:r>
            <a:r>
              <a:rPr lang="ko-KR" altLang="en-US" sz="2401" b="1" dirty="0">
                <a:sym typeface="Wingdings" panose="05000000000000000000" pitchFamily="2" charset="2"/>
              </a:rPr>
              <a:t>선교</a:t>
            </a:r>
            <a:r>
              <a:rPr lang="en-US" altLang="ko-KR" sz="2401" b="1" dirty="0">
                <a:sym typeface="Wingdings" panose="05000000000000000000" pitchFamily="2" charset="2"/>
              </a:rPr>
              <a:t>, </a:t>
            </a:r>
            <a:r>
              <a:rPr lang="ko-KR" altLang="en-US" sz="2401" b="1" dirty="0">
                <a:sym typeface="Wingdings" panose="05000000000000000000" pitchFamily="2" charset="2"/>
              </a:rPr>
              <a:t>사역</a:t>
            </a:r>
            <a:r>
              <a:rPr lang="en-US" altLang="ko-KR" sz="2401" b="1" dirty="0">
                <a:sym typeface="Wingdings" panose="05000000000000000000" pitchFamily="2" charset="2"/>
              </a:rPr>
              <a:t>, </a:t>
            </a:r>
            <a:r>
              <a:rPr lang="ko-KR" altLang="en-US" sz="2401" b="1" dirty="0">
                <a:sym typeface="Wingdings" panose="05000000000000000000" pitchFamily="2" charset="2"/>
              </a:rPr>
              <a:t>적극적인 그리스도인이 참여하는 환경이라는 핵심 신념으로</a:t>
            </a:r>
            <a:r>
              <a:rPr lang="en-US" altLang="ko-KR" sz="2401" b="1" dirty="0">
                <a:sym typeface="Wingdings" panose="05000000000000000000" pitchFamily="2" charset="2"/>
              </a:rPr>
              <a:t>” LICC (</a:t>
            </a:r>
            <a:r>
              <a:rPr lang="ko-KR" altLang="en-US" sz="2401" b="1" dirty="0">
                <a:sym typeface="Wingdings" panose="05000000000000000000" pitchFamily="2" charset="2"/>
              </a:rPr>
              <a:t>런던</a:t>
            </a:r>
            <a:r>
              <a:rPr lang="en-US" altLang="ko-KR" sz="2401" b="1" dirty="0">
                <a:sym typeface="Wingdings" panose="05000000000000000000" pitchFamily="2" charset="2"/>
              </a:rPr>
              <a:t> </a:t>
            </a:r>
            <a:r>
              <a:rPr lang="ko-KR" altLang="en-US" sz="2401" b="1" dirty="0">
                <a:sym typeface="Wingdings" panose="05000000000000000000" pitchFamily="2" charset="2"/>
              </a:rPr>
              <a:t>현대 기독교 연구소</a:t>
            </a:r>
            <a:r>
              <a:rPr lang="en-US" altLang="ko-KR" sz="2401" b="1" dirty="0">
                <a:sym typeface="Wingdings" panose="05000000000000000000" pitchFamily="2" charset="2"/>
              </a:rPr>
              <a:t>)</a:t>
            </a:r>
            <a:r>
              <a:rPr lang="ko-KR" altLang="en-US" sz="2401" b="1" dirty="0">
                <a:sym typeface="Wingdings" panose="05000000000000000000" pitchFamily="2" charset="2"/>
              </a:rPr>
              <a:t>를 설립</a:t>
            </a:r>
            <a:r>
              <a:rPr lang="en-US" altLang="ko-KR" sz="2401" b="1" dirty="0">
                <a:sym typeface="Wingdings" panose="05000000000000000000" pitchFamily="2" charset="2"/>
              </a:rPr>
              <a:t>.</a:t>
            </a:r>
            <a:endParaRPr lang="en-US" altLang="ko-KR" sz="2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94827-7F86-459A-8ADB-B52003197604}"/>
              </a:ext>
            </a:extLst>
          </p:cNvPr>
          <p:cNvSpPr txBox="1"/>
          <p:nvPr/>
        </p:nvSpPr>
        <p:spPr>
          <a:xfrm>
            <a:off x="323528" y="221271"/>
            <a:ext cx="856895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sz="2400" dirty="0"/>
              <a:t>3. </a:t>
            </a:r>
            <a:r>
              <a:rPr lang="ko-KR" altLang="en-US" sz="2400" dirty="0"/>
              <a:t>선교와 사역은 모든 제자가 모든 삶의 영역에서 하는 일이다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324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2363004"/>
            <a:ext cx="6758355" cy="21319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3600" b="1" dirty="0"/>
              <a:t>선교 </a:t>
            </a:r>
            <a:r>
              <a:rPr lang="en-US" altLang="ko-KR" sz="3600" b="1" dirty="0"/>
              <a:t>– </a:t>
            </a:r>
            <a:r>
              <a:rPr lang="ko-KR" altLang="en-US" sz="3600" b="1" dirty="0"/>
              <a:t>전도 </a:t>
            </a:r>
            <a:r>
              <a:rPr lang="en-US" altLang="ko-KR" sz="3600" b="1" dirty="0"/>
              <a:t>– </a:t>
            </a:r>
            <a:r>
              <a:rPr lang="ko-KR" altLang="en-US" sz="3600" b="1" dirty="0"/>
              <a:t>대화 </a:t>
            </a:r>
            <a:r>
              <a:rPr lang="en-US" altLang="ko-KR" sz="3600" b="1" dirty="0"/>
              <a:t>– </a:t>
            </a:r>
            <a:r>
              <a:rPr lang="ko-KR" altLang="en-US" sz="3600" b="1" dirty="0"/>
              <a:t>회심 </a:t>
            </a:r>
            <a:r>
              <a:rPr lang="en-US" altLang="ko-KR" sz="3600" b="1" dirty="0"/>
              <a:t>– </a:t>
            </a:r>
            <a:r>
              <a:rPr lang="ko-KR" altLang="en-US" sz="3600" b="1" dirty="0"/>
              <a:t>구원</a:t>
            </a:r>
            <a:endParaRPr lang="en-US" altLang="ko-KR" sz="3600" b="1" dirty="0"/>
          </a:p>
          <a:p>
            <a:pPr algn="ctr">
              <a:lnSpc>
                <a:spcPct val="200000"/>
              </a:lnSpc>
            </a:pPr>
            <a:r>
              <a:rPr lang="en-US" altLang="ko-KR" sz="3600" b="1" dirty="0"/>
              <a:t>(</a:t>
            </a:r>
            <a:r>
              <a:rPr lang="ko-KR" altLang="en-US" sz="3600" b="1" dirty="0"/>
              <a:t>교회와 세상의 관계</a:t>
            </a:r>
            <a:r>
              <a:rPr lang="en-US" altLang="ko-KR" sz="3600" b="1" dirty="0"/>
              <a:t>)</a:t>
            </a:r>
            <a:endParaRPr lang="ko-KR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2715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A2B238-AF45-41E6-8E8D-BCBCC0EFD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449" y="980728"/>
            <a:ext cx="7317105" cy="619472"/>
          </a:xfrm>
        </p:spPr>
        <p:txBody>
          <a:bodyPr/>
          <a:lstStyle/>
          <a:p>
            <a:r>
              <a:rPr lang="ko-KR" altLang="en-US" b="1" dirty="0"/>
              <a:t>선교에 대한 두 극단적 입장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6E27C98-EFF6-47F6-A022-04BCE3FD4B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dirty="0"/>
              <a:t>전도</a:t>
            </a: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/>
              <a:t>전도 설교</a:t>
            </a: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/>
              <a:t>다른 사역은 복음 전도를 위한 도약대</a:t>
            </a: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/>
              <a:t>사회 구조에 관여하는 것은 의미 없다</a:t>
            </a:r>
            <a:r>
              <a:rPr lang="en-US" altLang="ko-KR" dirty="0"/>
              <a:t>.</a:t>
            </a:r>
          </a:p>
          <a:p>
            <a:pPr>
              <a:lnSpc>
                <a:spcPct val="100000"/>
              </a:lnSpc>
            </a:pPr>
            <a:r>
              <a:rPr lang="ko-KR" altLang="en-US" dirty="0"/>
              <a:t>약점</a:t>
            </a:r>
            <a:r>
              <a:rPr lang="en-US" altLang="ko-KR" dirty="0"/>
              <a:t>: </a:t>
            </a:r>
            <a:r>
              <a:rPr lang="ko-KR" altLang="en-US" dirty="0"/>
              <a:t>문화명령을 주신 창조주는 보이지 않는다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71E4023D-2ADA-4453-9CD9-E18F850BF9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 dirty="0"/>
              <a:t>샬롬</a:t>
            </a:r>
            <a:endParaRPr lang="en-US" altLang="ko-KR" dirty="0"/>
          </a:p>
          <a:p>
            <a:r>
              <a:rPr lang="ko-KR" altLang="en-US" dirty="0"/>
              <a:t>하나님의 선교는 사회적 조화라는 의미에서의 샬롬</a:t>
            </a:r>
            <a:endParaRPr lang="en-US" altLang="ko-KR" dirty="0"/>
          </a:p>
          <a:p>
            <a:r>
              <a:rPr lang="ko-KR" altLang="en-US" dirty="0"/>
              <a:t>하나님은 교회 안과 밖의 사람들을 사용하신다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하나님 </a:t>
            </a:r>
            <a:r>
              <a:rPr lang="en-US" altLang="ko-KR" dirty="0"/>
              <a:t>– </a:t>
            </a:r>
            <a:r>
              <a:rPr lang="ko-KR" altLang="en-US" dirty="0"/>
              <a:t>교회 </a:t>
            </a:r>
            <a:r>
              <a:rPr lang="en-US" altLang="ko-KR" dirty="0"/>
              <a:t>– </a:t>
            </a:r>
            <a:r>
              <a:rPr lang="ko-KR" altLang="en-US" dirty="0"/>
              <a:t>세상이 아니라 하나님 </a:t>
            </a:r>
            <a:r>
              <a:rPr lang="en-US" altLang="ko-KR" dirty="0"/>
              <a:t>– </a:t>
            </a:r>
            <a:r>
              <a:rPr lang="ko-KR" altLang="en-US" dirty="0"/>
              <a:t>세상 </a:t>
            </a:r>
            <a:r>
              <a:rPr lang="en-US" altLang="ko-KR" dirty="0"/>
              <a:t>– </a:t>
            </a:r>
            <a:r>
              <a:rPr lang="ko-KR" altLang="en-US" dirty="0"/>
              <a:t>교회이다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 입장에 대한 </a:t>
            </a:r>
            <a:r>
              <a:rPr lang="en-US" altLang="ko-KR" dirty="0"/>
              <a:t>4</a:t>
            </a:r>
            <a:r>
              <a:rPr lang="ko-KR" altLang="en-US" dirty="0"/>
              <a:t>가지 비평 </a:t>
            </a:r>
            <a:r>
              <a:rPr lang="en-US" altLang="ko-KR" dirty="0"/>
              <a:t>(21-22)</a:t>
            </a:r>
          </a:p>
          <a:p>
            <a:pPr marL="34299" indent="0">
              <a:buNone/>
            </a:pP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38A102-9750-444B-8260-CE0916187E7D}"/>
              </a:ext>
            </a:extLst>
          </p:cNvPr>
          <p:cNvSpPr txBox="1"/>
          <p:nvPr/>
        </p:nvSpPr>
        <p:spPr>
          <a:xfrm>
            <a:off x="6300192" y="221271"/>
            <a:ext cx="259228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ko-KR" altLang="en-US" sz="2400" dirty="0"/>
              <a:t>두 극단적인 입장</a:t>
            </a:r>
          </a:p>
        </p:txBody>
      </p:sp>
    </p:spTree>
    <p:extLst>
      <p:ext uri="{BB962C8B-B14F-4D97-AF65-F5344CB8AC3E}">
        <p14:creationId xmlns:p14="http://schemas.microsoft.com/office/powerpoint/2010/main" val="77268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D036F1D-2397-4A29-B3AB-CB3BC17F6D20}"/>
              </a:ext>
            </a:extLst>
          </p:cNvPr>
          <p:cNvSpPr txBox="1"/>
          <p:nvPr/>
        </p:nvSpPr>
        <p:spPr>
          <a:xfrm>
            <a:off x="611559" y="1796280"/>
            <a:ext cx="7920881" cy="32654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“</a:t>
            </a:r>
            <a:r>
              <a:rPr lang="ko-KR" altLang="en-US" sz="2000" b="1" dirty="0"/>
              <a:t>확실히 우리는 한 극단과 다른 극단을 오가는 원색적인 진동 운동에서 빠져 나와야 한다</a:t>
            </a:r>
            <a:r>
              <a:rPr lang="en-US" altLang="ko-KR" sz="2000" b="1" dirty="0"/>
              <a:t>.” </a:t>
            </a:r>
            <a:r>
              <a:rPr lang="en-US" altLang="ko-KR" sz="2000" dirty="0"/>
              <a:t>(</a:t>
            </a:r>
            <a:r>
              <a:rPr lang="ko-KR" altLang="en-US" sz="2000" dirty="0" err="1"/>
              <a:t>호프트</a:t>
            </a:r>
            <a:r>
              <a:rPr lang="en-US" altLang="ko-KR" sz="2000" dirty="0"/>
              <a:t>, 1968</a:t>
            </a:r>
            <a:r>
              <a:rPr lang="ko-KR" altLang="en-US" sz="2000" dirty="0"/>
              <a:t>년 웁살라</a:t>
            </a:r>
            <a:r>
              <a:rPr lang="en-US" altLang="ko-KR" sz="2000" dirty="0"/>
              <a:t>, 23)</a:t>
            </a:r>
          </a:p>
          <a:p>
            <a:pPr>
              <a:lnSpc>
                <a:spcPct val="150000"/>
              </a:lnSpc>
            </a:pP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ko-KR" altLang="en-US" sz="2000" b="1" dirty="0"/>
              <a:t>모든 선교가 일차적으로 교회의 본성이 아닌 하나님의 본성에서 나오는 것임에 동의할 수 있어야 한다</a:t>
            </a:r>
            <a:r>
              <a:rPr lang="en-US" altLang="ko-KR" sz="2000" b="1" dirty="0"/>
              <a:t>. </a:t>
            </a:r>
            <a:r>
              <a:rPr lang="ko-KR" altLang="en-US" sz="2000" b="1" dirty="0"/>
              <a:t>성경의 살아 계신 하나님은 보내시는 하나님이다</a:t>
            </a:r>
            <a:r>
              <a:rPr lang="en-US" altLang="ko-KR" sz="2000" b="1" dirty="0"/>
              <a:t>. </a:t>
            </a:r>
            <a:r>
              <a:rPr lang="en-US" altLang="ko-KR" sz="2000" dirty="0"/>
              <a:t>(23)</a:t>
            </a:r>
          </a:p>
          <a:p>
            <a:pPr>
              <a:lnSpc>
                <a:spcPct val="150000"/>
              </a:lnSpc>
            </a:pPr>
            <a:endParaRPr lang="ko-KR" alt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2A4A98-7E45-41D3-9193-82C402F29E7E}"/>
              </a:ext>
            </a:extLst>
          </p:cNvPr>
          <p:cNvSpPr txBox="1"/>
          <p:nvPr/>
        </p:nvSpPr>
        <p:spPr>
          <a:xfrm>
            <a:off x="6300192" y="221271"/>
            <a:ext cx="259228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ko-KR" altLang="en-US" sz="2400" dirty="0"/>
              <a:t>성경적인 종합</a:t>
            </a:r>
            <a:r>
              <a:rPr lang="en-US" altLang="ko-KR" sz="2400" dirty="0"/>
              <a:t>?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818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648883"/>
            <a:ext cx="6901471" cy="55602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막</a:t>
            </a:r>
            <a:r>
              <a:rPr lang="en-US" altLang="ko-KR" sz="2401" b="1" dirty="0"/>
              <a:t>16:15, </a:t>
            </a:r>
            <a:r>
              <a:rPr lang="ko-KR" altLang="en-US" sz="2401" b="1" dirty="0"/>
              <a:t>마</a:t>
            </a:r>
            <a:r>
              <a:rPr lang="en-US" altLang="ko-KR" sz="2401" b="1" dirty="0"/>
              <a:t>28:19-20, </a:t>
            </a:r>
            <a:r>
              <a:rPr lang="ko-KR" altLang="en-US" sz="2401" b="1" dirty="0" err="1"/>
              <a:t>눅</a:t>
            </a:r>
            <a:r>
              <a:rPr lang="en-US" altLang="ko-KR" sz="2401" b="1" dirty="0"/>
              <a:t>24:47, </a:t>
            </a:r>
            <a:r>
              <a:rPr lang="ko-KR" altLang="en-US" sz="2401" b="1" dirty="0"/>
              <a:t>행</a:t>
            </a:r>
            <a:r>
              <a:rPr lang="en-US" altLang="ko-KR" sz="2401" b="1" dirty="0"/>
              <a:t>1:8 – </a:t>
            </a:r>
            <a:r>
              <a:rPr lang="ko-KR" altLang="en-US" sz="2401" b="1" dirty="0"/>
              <a:t>선포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증언</a:t>
            </a:r>
            <a:r>
              <a:rPr lang="en-US" altLang="ko-KR" sz="2401" b="1" dirty="0"/>
              <a:t>,</a:t>
            </a:r>
            <a:r>
              <a:rPr lang="ko-KR" altLang="en-US" sz="2401" b="1" dirty="0"/>
              <a:t> 제자삼기 </a:t>
            </a:r>
            <a:r>
              <a:rPr lang="en-US" altLang="ko-KR" sz="2401" b="1" dirty="0"/>
              <a:t>(</a:t>
            </a:r>
            <a:r>
              <a:rPr lang="ko-KR" altLang="en-US" sz="2401" b="1" dirty="0"/>
              <a:t>이것을 근거로 선포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회심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가르치는 사명만 끌어낸다</a:t>
            </a:r>
            <a:r>
              <a:rPr lang="en-US" altLang="ko-KR" sz="2401" b="1" dirty="0"/>
              <a:t>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요한복음의 </a:t>
            </a:r>
            <a:r>
              <a:rPr lang="ko-KR" altLang="en-US" sz="2401" b="1" dirty="0" err="1"/>
              <a:t>위임령</a:t>
            </a:r>
            <a:r>
              <a:rPr lang="ko-KR" altLang="en-US" sz="2401" b="1" dirty="0"/>
              <a:t> </a:t>
            </a:r>
            <a:r>
              <a:rPr lang="en-US" altLang="ko-KR" sz="2401" b="1" dirty="0"/>
              <a:t>– </a:t>
            </a:r>
            <a:r>
              <a:rPr lang="ko-KR" altLang="en-US" sz="2401" b="1" dirty="0"/>
              <a:t>아버지께서 나를 보내신 것 같이 나도 너희를 </a:t>
            </a:r>
            <a:r>
              <a:rPr lang="ko-KR" altLang="en-US" sz="2401" b="1" dirty="0" err="1"/>
              <a:t>보내노라</a:t>
            </a:r>
            <a:r>
              <a:rPr lang="ko-KR" altLang="en-US" sz="2401" b="1" dirty="0"/>
              <a:t> </a:t>
            </a:r>
            <a:r>
              <a:rPr lang="en-US" altLang="ko-KR" sz="2401" b="1" dirty="0"/>
              <a:t>(20:21, cf. 17:18)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예수님은 섬기기 위해 오셨다</a:t>
            </a:r>
            <a:r>
              <a:rPr lang="en-US" altLang="ko-KR" sz="2401" b="1" dirty="0"/>
              <a:t>. (</a:t>
            </a:r>
            <a:r>
              <a:rPr lang="ko-KR" altLang="en-US" sz="2401" b="1" dirty="0"/>
              <a:t>사역과 말을 분리할 수 없다</a:t>
            </a:r>
            <a:r>
              <a:rPr lang="en-US" altLang="ko-KR" sz="2401" b="1" dirty="0"/>
              <a:t>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우리의 선교는 </a:t>
            </a:r>
            <a:r>
              <a:rPr lang="ko-KR" altLang="en-US" sz="2401" b="1" dirty="0" err="1"/>
              <a:t>예수님처럼</a:t>
            </a:r>
            <a:r>
              <a:rPr lang="ko-KR" altLang="en-US" sz="2401" b="1" dirty="0"/>
              <a:t> 섬기는 선교가 되어야 한다</a:t>
            </a:r>
            <a:r>
              <a:rPr lang="en-US" altLang="ko-KR" sz="2401" b="1" dirty="0"/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세상 속으로 보내신다</a:t>
            </a:r>
            <a:r>
              <a:rPr lang="en-US" altLang="ko-KR" sz="2401" b="1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03E990-1014-4A9D-B04B-B4C0861371B0}"/>
              </a:ext>
            </a:extLst>
          </p:cNvPr>
          <p:cNvSpPr txBox="1"/>
          <p:nvPr/>
        </p:nvSpPr>
        <p:spPr>
          <a:xfrm>
            <a:off x="6300192" y="221271"/>
            <a:ext cx="259228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ko-KR" altLang="en-US" sz="2400" dirty="0"/>
              <a:t>대위임령</a:t>
            </a:r>
          </a:p>
        </p:txBody>
      </p:sp>
    </p:spTree>
    <p:extLst>
      <p:ext uri="{BB962C8B-B14F-4D97-AF65-F5344CB8AC3E}">
        <p14:creationId xmlns:p14="http://schemas.microsoft.com/office/powerpoint/2010/main" val="21654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1757265"/>
            <a:ext cx="6901471" cy="33434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사회적 행동은 전도의 수단 </a:t>
            </a:r>
            <a:r>
              <a:rPr lang="en-US" altLang="ko-KR" sz="2401" b="1" dirty="0"/>
              <a:t>(</a:t>
            </a:r>
            <a:r>
              <a:rPr lang="ko-KR" altLang="en-US" sz="2401" b="1" dirty="0"/>
              <a:t>라이스 크리스천 양산</a:t>
            </a:r>
            <a:r>
              <a:rPr lang="en-US" altLang="ko-KR" sz="2401" b="1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401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사회적 행동은 전도의 표명 </a:t>
            </a:r>
            <a:r>
              <a:rPr lang="en-US" altLang="ko-KR" sz="2401" b="1" dirty="0"/>
              <a:t>(</a:t>
            </a:r>
            <a:r>
              <a:rPr lang="ko-KR" altLang="en-US" sz="2401" b="1" dirty="0"/>
              <a:t>전도의 </a:t>
            </a:r>
            <a:r>
              <a:rPr lang="ko-KR" altLang="en-US" sz="2401" b="1" dirty="0" err="1"/>
              <a:t>성례전</a:t>
            </a:r>
            <a:r>
              <a:rPr lang="en-US" altLang="ko-KR" sz="2401" b="1" dirty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40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사회적 행동은 전도의 동반자 </a:t>
            </a:r>
            <a:r>
              <a:rPr lang="en-US" altLang="ko-KR" sz="2401" b="1" dirty="0"/>
              <a:t>(</a:t>
            </a:r>
            <a:r>
              <a:rPr lang="ko-KR" altLang="en-US" sz="2401" b="1" dirty="0"/>
              <a:t>요일 </a:t>
            </a:r>
            <a:r>
              <a:rPr lang="en-US" altLang="ko-KR" sz="2401" b="1" dirty="0"/>
              <a:t>3:17-18)</a:t>
            </a:r>
            <a:endParaRPr lang="ko-KR" altLang="en-US" sz="2401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03E990-1014-4A9D-B04B-B4C0861371B0}"/>
              </a:ext>
            </a:extLst>
          </p:cNvPr>
          <p:cNvSpPr txBox="1"/>
          <p:nvPr/>
        </p:nvSpPr>
        <p:spPr>
          <a:xfrm>
            <a:off x="5076056" y="221271"/>
            <a:ext cx="38164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ko-KR" altLang="en-US" sz="2400" dirty="0"/>
              <a:t>전도와 사회적 행동의 관계</a:t>
            </a:r>
          </a:p>
        </p:txBody>
      </p:sp>
    </p:spTree>
    <p:extLst>
      <p:ext uri="{BB962C8B-B14F-4D97-AF65-F5344CB8AC3E}">
        <p14:creationId xmlns:p14="http://schemas.microsoft.com/office/powerpoint/2010/main" val="306015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1480170"/>
            <a:ext cx="7117495" cy="38976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대위임령에 대한 지나친 강조</a:t>
            </a:r>
            <a:endParaRPr lang="en-US" altLang="ko-KR" sz="2401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대위임령 </a:t>
            </a:r>
            <a:r>
              <a:rPr lang="en-US" altLang="ko-KR" sz="2401" b="1" dirty="0"/>
              <a:t>(</a:t>
            </a:r>
            <a:r>
              <a:rPr lang="ko-KR" altLang="en-US" sz="2401" b="1" dirty="0"/>
              <a:t>가서 제자를 삼으라</a:t>
            </a:r>
            <a:r>
              <a:rPr lang="en-US" altLang="ko-KR" sz="2401" b="1" dirty="0"/>
              <a:t>)</a:t>
            </a:r>
            <a:r>
              <a:rPr lang="ko-KR" altLang="en-US" sz="2401" b="1" dirty="0"/>
              <a:t>이 </a:t>
            </a:r>
            <a:r>
              <a:rPr lang="ko-KR" altLang="en-US" sz="2401" b="1" dirty="0" err="1"/>
              <a:t>대계명</a:t>
            </a:r>
            <a:r>
              <a:rPr lang="ko-KR" altLang="en-US" sz="2401" b="1" dirty="0"/>
              <a:t> </a:t>
            </a:r>
            <a:r>
              <a:rPr lang="en-US" altLang="ko-KR" sz="2401" b="1" dirty="0"/>
              <a:t>(</a:t>
            </a:r>
            <a:r>
              <a:rPr lang="ko-KR" altLang="en-US" sz="2401" b="1" dirty="0"/>
              <a:t>네 이웃을 사랑하라</a:t>
            </a:r>
            <a:r>
              <a:rPr lang="en-US" altLang="ko-KR" sz="2401" b="1" dirty="0"/>
              <a:t>)</a:t>
            </a:r>
            <a:r>
              <a:rPr lang="ko-KR" altLang="en-US" sz="2401" b="1" dirty="0"/>
              <a:t>을 설명하는 것도 아니며 다 망라하는 것도 아니고 대체하는 것도 아니다</a:t>
            </a:r>
            <a:r>
              <a:rPr lang="en-US" altLang="ko-KR" sz="2401" b="1" dirty="0"/>
              <a:t>. (33)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숨은 동기 없는 사랑하고 섬기는 것이다</a:t>
            </a:r>
            <a:r>
              <a:rPr lang="en-US" altLang="ko-KR" sz="2401" b="1" dirty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그렇다면 선교는 교회가 하는 모든 일을 나타내는 단어가 아니다</a:t>
            </a:r>
            <a:r>
              <a:rPr lang="en-US" altLang="ko-KR" sz="2401" b="1" dirty="0"/>
              <a:t>. (35)</a:t>
            </a:r>
            <a:endParaRPr lang="ko-KR" altLang="en-US" sz="2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94827-7F86-459A-8ADB-B52003197604}"/>
              </a:ext>
            </a:extLst>
          </p:cNvPr>
          <p:cNvSpPr txBox="1"/>
          <p:nvPr/>
        </p:nvSpPr>
        <p:spPr>
          <a:xfrm>
            <a:off x="6300192" y="221271"/>
            <a:ext cx="259228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ko-KR" altLang="en-US" sz="2400" dirty="0" err="1"/>
              <a:t>대계명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995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33E233-BB6B-4ADC-AC32-BCBB50EEF0BB}"/>
              </a:ext>
            </a:extLst>
          </p:cNvPr>
          <p:cNvSpPr txBox="1"/>
          <p:nvPr/>
        </p:nvSpPr>
        <p:spPr>
          <a:xfrm>
            <a:off x="1270929" y="925981"/>
            <a:ext cx="7477535" cy="50060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소명</a:t>
            </a:r>
            <a:r>
              <a:rPr lang="en-US" altLang="ko-KR" sz="2401" b="1" dirty="0"/>
              <a:t>: </a:t>
            </a:r>
            <a:r>
              <a:rPr lang="ko-KR" altLang="en-US" sz="2401" b="1" dirty="0"/>
              <a:t>그리스도인이라면 우리는 하나님과 다른 사람을 섬기며 일생을 보내야 한다</a:t>
            </a:r>
            <a:r>
              <a:rPr lang="en-US" altLang="ko-KR" sz="2401" b="1" dirty="0"/>
              <a:t>. </a:t>
            </a:r>
            <a:r>
              <a:rPr lang="ko-KR" altLang="en-US" sz="2401" b="1" dirty="0"/>
              <a:t>어떤 공동체의 상태가 악화되면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그 책임은 악화되고 있는 그 공동체가 아닌</a:t>
            </a:r>
            <a:r>
              <a:rPr lang="en-US" altLang="ko-KR" sz="2401" b="1" dirty="0"/>
              <a:t>, </a:t>
            </a:r>
            <a:r>
              <a:rPr lang="ko-KR" altLang="en-US" sz="2401" b="1" dirty="0"/>
              <a:t>악화를 막기 위해 </a:t>
            </a:r>
            <a:r>
              <a:rPr lang="ko-KR" altLang="en-US" sz="2401" b="1" dirty="0" err="1"/>
              <a:t>소금으로서의</a:t>
            </a:r>
            <a:r>
              <a:rPr lang="ko-KR" altLang="en-US" sz="2401" b="1" dirty="0"/>
              <a:t> 책임을 다하지 못한 교회가 져야한다</a:t>
            </a:r>
            <a:r>
              <a:rPr lang="en-US" altLang="ko-KR" sz="2401" b="1" dirty="0"/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401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1" b="1" dirty="0"/>
              <a:t>지역교회</a:t>
            </a:r>
            <a:r>
              <a:rPr lang="en-US" altLang="ko-KR" sz="2401" b="1" dirty="0"/>
              <a:t>: </a:t>
            </a:r>
            <a:r>
              <a:rPr lang="ko-KR" altLang="en-US" sz="2401" b="1" dirty="0"/>
              <a:t>모든 사람이 해야 할 모든 일을 다 하는 것은 불가능하므로 지역교회는 공동체로 좀더 폭 넓게 책임을 이해하고 전문화를 지향할 수 있다</a:t>
            </a:r>
            <a:r>
              <a:rPr lang="en-US" altLang="ko-KR" sz="2401" b="1" dirty="0"/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94827-7F86-459A-8ADB-B52003197604}"/>
              </a:ext>
            </a:extLst>
          </p:cNvPr>
          <p:cNvSpPr txBox="1"/>
          <p:nvPr/>
        </p:nvSpPr>
        <p:spPr>
          <a:xfrm>
            <a:off x="6300192" y="221271"/>
            <a:ext cx="259228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ko-KR" altLang="en-US" sz="2400" dirty="0"/>
              <a:t>실제적인 적용</a:t>
            </a:r>
          </a:p>
        </p:txBody>
      </p:sp>
    </p:spTree>
    <p:extLst>
      <p:ext uri="{BB962C8B-B14F-4D97-AF65-F5344CB8AC3E}">
        <p14:creationId xmlns:p14="http://schemas.microsoft.com/office/powerpoint/2010/main" val="365405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세계 프레젠테이션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001656_TF02804891" id="{ED8E5859-0BF0-4853-8C66-1266F9A636BE}" vid="{BF50E1CA-4385-4124-A75B-7D40E0BA5E20}"/>
    </a:ext>
  </a:extLst>
</a:theme>
</file>

<file path=ppt/theme/theme2.xml><?xml version="1.0" encoding="utf-8"?>
<a:theme xmlns:a="http://schemas.openxmlformats.org/drawingml/2006/main" name="Office 테마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세계 지도 시리즈, 세계 프레젠테이션(와이드스크린)</Template>
  <TotalTime>366</TotalTime>
  <Words>1443</Words>
  <Application>Microsoft Office PowerPoint</Application>
  <PresentationFormat>화면 슬라이드 쇼(4:3)</PresentationFormat>
  <Paragraphs>135</Paragraphs>
  <Slides>20</Slides>
  <Notes>20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4" baseType="lpstr">
      <vt:lpstr>Malgun Gothic</vt:lpstr>
      <vt:lpstr>Arial</vt:lpstr>
      <vt:lpstr>Century Gothic</vt:lpstr>
      <vt:lpstr>세계 프레젠테이션 16x9</vt:lpstr>
      <vt:lpstr>선교란 무엇인가? 선교</vt:lpstr>
      <vt:lpstr>PowerPoint 프레젠테이션</vt:lpstr>
      <vt:lpstr>PowerPoint 프레젠테이션</vt:lpstr>
      <vt:lpstr>선교에 대한 두 극단적 입장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선교란 무엇인가? 선교</dc:title>
  <dc:creator>sung chan kwon</dc:creator>
  <cp:lastModifiedBy>sung chan kwon</cp:lastModifiedBy>
  <cp:revision>2</cp:revision>
  <dcterms:created xsi:type="dcterms:W3CDTF">2019-07-10T09:44:39Z</dcterms:created>
  <dcterms:modified xsi:type="dcterms:W3CDTF">2019-07-21T09:57:51Z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